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379" r:id="rId3"/>
    <p:sldId id="277" r:id="rId4"/>
    <p:sldId id="281" r:id="rId5"/>
    <p:sldId id="284" r:id="rId6"/>
    <p:sldId id="287" r:id="rId7"/>
    <p:sldId id="435" r:id="rId8"/>
    <p:sldId id="449" r:id="rId9"/>
    <p:sldId id="451" r:id="rId10"/>
    <p:sldId id="259" r:id="rId11"/>
    <p:sldId id="323" r:id="rId12"/>
    <p:sldId id="338" r:id="rId13"/>
    <p:sldId id="437" r:id="rId14"/>
    <p:sldId id="440" r:id="rId15"/>
    <p:sldId id="353" r:id="rId16"/>
    <p:sldId id="422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A06EAD-852C-4358-B291-A0DB703B23E5}" v="84" dt="2023-09-25T13:47:29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A9EE9-EE26-453A-A48F-6D286184D998}" type="datetimeFigureOut">
              <a:rPr lang="sv-SE" smtClean="0"/>
              <a:t>2023-09-25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0289E-8873-402A-B2C8-411FC61E1C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121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620DC-D6AF-40CC-9DD2-ABBDEDA2BBB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81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ktangel 57">
            <a:extLst>
              <a:ext uri="{FF2B5EF4-FFF2-40B4-BE49-F238E27FC236}">
                <a16:creationId xmlns:a16="http://schemas.microsoft.com/office/drawing/2014/main" id="{BA8DD258-3C62-41DF-9DDD-4E5738B913FE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33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1418925"/>
            <a:ext cx="10363200" cy="1621697"/>
          </a:xfrm>
        </p:spPr>
        <p:txBody>
          <a:bodyPr anchor="b"/>
          <a:lstStyle>
            <a:lvl1pPr algn="ctr">
              <a:defRPr sz="3175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8064" y="3143612"/>
            <a:ext cx="10427011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68">
                <a:solidFill>
                  <a:schemeClr val="bg1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sv-SE"/>
              <a:t>Titel/namn på pres.</a:t>
            </a:r>
            <a:endParaRPr lang="en-US" dirty="0"/>
          </a:p>
        </p:txBody>
      </p:sp>
      <p:sp>
        <p:nvSpPr>
          <p:cNvPr id="61" name="Platshållare för text 59">
            <a:extLst>
              <a:ext uri="{FF2B5EF4-FFF2-40B4-BE49-F238E27FC236}">
                <a16:creationId xmlns:a16="http://schemas.microsoft.com/office/drawing/2014/main" id="{9958A76F-8930-4A69-8625-057894D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8120" y="5977216"/>
            <a:ext cx="4872780" cy="725020"/>
          </a:xfrm>
          <a:blipFill>
            <a:blip r:embed="rId2"/>
            <a:stretch>
              <a:fillRect/>
            </a:stretch>
          </a:blipFill>
          <a:ln>
            <a:solidFill>
              <a:srgbClr val="55742B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202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Höger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6493" y="1019428"/>
            <a:ext cx="4973347" cy="101529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493" y="2167064"/>
            <a:ext cx="4973347" cy="336311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689" y="141533"/>
            <a:ext cx="4550956" cy="282024"/>
          </a:xfrm>
        </p:spPr>
        <p:txBody>
          <a:bodyPr/>
          <a:lstStyle>
            <a:lvl1pPr marL="0" indent="0">
              <a:buFontTx/>
              <a:buNone/>
              <a:defRPr sz="998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8791" y="1192445"/>
            <a:ext cx="4996276" cy="2073818"/>
          </a:xfrm>
        </p:spPr>
        <p:txBody>
          <a:bodyPr tIns="216000"/>
          <a:lstStyle>
            <a:lvl1pPr marL="0" indent="0" algn="ctr">
              <a:buNone/>
              <a:defRPr sz="1089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8BFA1D89-1A01-40D9-90CF-4AA6A73658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8791" y="3461662"/>
            <a:ext cx="2356939" cy="2073818"/>
          </a:xfrm>
        </p:spPr>
        <p:txBody>
          <a:bodyPr tIns="216000"/>
          <a:lstStyle>
            <a:lvl1pPr marL="0" indent="0" algn="ctr">
              <a:buNone/>
              <a:defRPr sz="1089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496B1628-EC1B-4380-B814-36A57EDA2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28849" y="3461662"/>
            <a:ext cx="2356939" cy="2073818"/>
          </a:xfrm>
        </p:spPr>
        <p:txBody>
          <a:bodyPr tIns="216000"/>
          <a:lstStyle>
            <a:lvl1pPr marL="0" indent="0" algn="ctr">
              <a:buNone/>
              <a:defRPr sz="1089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4723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Höger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6493" y="1019429"/>
            <a:ext cx="4973347" cy="101529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493" y="2167064"/>
            <a:ext cx="4973347" cy="336311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689" y="141533"/>
            <a:ext cx="4550956" cy="282024"/>
          </a:xfrm>
        </p:spPr>
        <p:txBody>
          <a:bodyPr/>
          <a:lstStyle>
            <a:lvl1pPr marL="0" indent="0">
              <a:buFontTx/>
              <a:buNone/>
              <a:defRPr sz="998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8791" y="1192445"/>
            <a:ext cx="4996276" cy="2073818"/>
          </a:xfrm>
        </p:spPr>
        <p:txBody>
          <a:bodyPr tIns="180000"/>
          <a:lstStyle>
            <a:lvl1pPr marL="0" indent="0" algn="ctr">
              <a:buNone/>
              <a:defRPr sz="1089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0B54A485-5935-4E46-A25A-CEDA0BD097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8791" y="3461662"/>
            <a:ext cx="4996276" cy="2073818"/>
          </a:xfrm>
        </p:spPr>
        <p:txBody>
          <a:bodyPr tIns="180000"/>
          <a:lstStyle>
            <a:lvl1pPr marL="0" indent="0" algn="ctr">
              <a:buNone/>
              <a:defRPr sz="1089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763770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Vänster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689" y="141533"/>
            <a:ext cx="4550956" cy="282024"/>
          </a:xfrm>
        </p:spPr>
        <p:txBody>
          <a:bodyPr/>
          <a:lstStyle>
            <a:lvl1pPr marL="0" indent="0">
              <a:buFontTx/>
              <a:buNone/>
              <a:defRPr sz="998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9133" y="1192445"/>
            <a:ext cx="4996276" cy="2073818"/>
          </a:xfrm>
        </p:spPr>
        <p:txBody>
          <a:bodyPr tIns="144000"/>
          <a:lstStyle>
            <a:lvl1pPr marL="0" indent="0" algn="ctr">
              <a:buNone/>
              <a:defRPr sz="1089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8BFA1D89-1A01-40D9-90CF-4AA6A73658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09134" y="3461662"/>
            <a:ext cx="2356939" cy="2073818"/>
          </a:xfrm>
        </p:spPr>
        <p:txBody>
          <a:bodyPr tIns="144000"/>
          <a:lstStyle>
            <a:lvl1pPr marL="0" indent="0" algn="ctr">
              <a:buNone/>
              <a:defRPr sz="1089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496B1628-EC1B-4380-B814-36A57EDA2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49192" y="3461662"/>
            <a:ext cx="2356939" cy="2073818"/>
          </a:xfrm>
        </p:spPr>
        <p:txBody>
          <a:bodyPr tIns="144000"/>
          <a:lstStyle>
            <a:lvl1pPr marL="0" indent="0" algn="ctr">
              <a:buNone/>
              <a:defRPr sz="1089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0B32479-46E7-4F45-8666-543022F19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6180" y="1010789"/>
            <a:ext cx="4973347" cy="101529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9009A3A1-F2BA-41B4-932F-D5D0B97D10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44973" y="2160227"/>
            <a:ext cx="4974553" cy="33613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575135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Vänster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689" y="141533"/>
            <a:ext cx="4550956" cy="282024"/>
          </a:xfrm>
        </p:spPr>
        <p:txBody>
          <a:bodyPr/>
          <a:lstStyle>
            <a:lvl1pPr marL="0" indent="0">
              <a:buFontTx/>
              <a:buNone/>
              <a:defRPr sz="998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12924" y="1192445"/>
            <a:ext cx="4996276" cy="2073818"/>
          </a:xfrm>
        </p:spPr>
        <p:txBody>
          <a:bodyPr tIns="180000"/>
          <a:lstStyle>
            <a:lvl1pPr marL="0" indent="0" algn="ctr">
              <a:buNone/>
              <a:defRPr sz="1089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0B54A485-5935-4E46-A25A-CEDA0BD097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12924" y="3461662"/>
            <a:ext cx="4996276" cy="2073818"/>
          </a:xfrm>
        </p:spPr>
        <p:txBody>
          <a:bodyPr tIns="180000"/>
          <a:lstStyle>
            <a:lvl1pPr marL="0" indent="0" algn="ctr">
              <a:buNone/>
              <a:defRPr sz="1089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4EA449-845A-4A25-8F37-BEE6D7DC6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6180" y="1010788"/>
            <a:ext cx="4973347" cy="101529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FCED5F11-D027-4AB6-ADE2-739AD053CF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4973" y="2160227"/>
            <a:ext cx="4974553" cy="336131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059154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6493" y="665350"/>
            <a:ext cx="9975179" cy="712860"/>
          </a:xfrm>
        </p:spPr>
        <p:txBody>
          <a:bodyPr/>
          <a:lstStyle>
            <a:lvl1pPr>
              <a:defRPr sz="2794"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689" y="141533"/>
            <a:ext cx="4550956" cy="282024"/>
          </a:xfrm>
        </p:spPr>
        <p:txBody>
          <a:bodyPr/>
          <a:lstStyle>
            <a:lvl1pPr marL="0" indent="0">
              <a:buFontTx/>
              <a:buNone/>
              <a:defRPr sz="998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diagram 8">
            <a:extLst>
              <a:ext uri="{FF2B5EF4-FFF2-40B4-BE49-F238E27FC236}">
                <a16:creationId xmlns:a16="http://schemas.microsoft.com/office/drawing/2014/main" id="{C31FA28D-E276-4F08-A92C-0CEF1EB4159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053563" y="1468954"/>
            <a:ext cx="10025136" cy="4510554"/>
          </a:xfrm>
        </p:spPr>
        <p:txBody>
          <a:bodyPr tIns="936000"/>
          <a:lstStyle>
            <a:lvl1pPr marL="0" indent="0" algn="ctr">
              <a:buFontTx/>
              <a:buNone/>
              <a:defRPr sz="1814"/>
            </a:lvl1pPr>
          </a:lstStyle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2761462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6493" y="665350"/>
            <a:ext cx="9975179" cy="712860"/>
          </a:xfrm>
        </p:spPr>
        <p:txBody>
          <a:bodyPr/>
          <a:lstStyle>
            <a:lvl1pPr>
              <a:defRPr sz="2794"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689" y="141533"/>
            <a:ext cx="4550956" cy="282024"/>
          </a:xfrm>
        </p:spPr>
        <p:txBody>
          <a:bodyPr/>
          <a:lstStyle>
            <a:lvl1pPr marL="0" indent="0">
              <a:buFontTx/>
              <a:buNone/>
              <a:defRPr sz="998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10" name="Platshållare för tabell 3">
            <a:extLst>
              <a:ext uri="{FF2B5EF4-FFF2-40B4-BE49-F238E27FC236}">
                <a16:creationId xmlns:a16="http://schemas.microsoft.com/office/drawing/2014/main" id="{E234D266-271A-40DE-BCD6-F5A343DF343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066236" y="1476156"/>
            <a:ext cx="10016084" cy="3742149"/>
          </a:xfrm>
        </p:spPr>
        <p:txBody>
          <a:bodyPr/>
          <a:lstStyle>
            <a:lvl1pPr marL="0" indent="0" algn="ctr">
              <a:buFontTx/>
              <a:buNone/>
              <a:defRPr sz="2177"/>
            </a:lvl1pPr>
          </a:lstStyle>
          <a:p>
            <a:r>
              <a:rPr lang="sv-SE"/>
              <a:t>Klicka på ikonen för att lägga till en tabell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AA33A9-3C9B-4080-8B48-FEB7FDC3E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5374" y="5276179"/>
            <a:ext cx="5541159" cy="452744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98"/>
            </a:lvl1pPr>
          </a:lstStyle>
          <a:p>
            <a:pPr lvl="0"/>
            <a:r>
              <a:rPr lang="sv-SE"/>
              <a:t>Plats för eventuell bildtext</a:t>
            </a:r>
          </a:p>
        </p:txBody>
      </p:sp>
    </p:spTree>
    <p:extLst>
      <p:ext uri="{BB962C8B-B14F-4D97-AF65-F5344CB8AC3E}">
        <p14:creationId xmlns:p14="http://schemas.microsoft.com/office/powerpoint/2010/main" val="3455574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6493" y="665350"/>
            <a:ext cx="9975179" cy="712860"/>
          </a:xfrm>
        </p:spPr>
        <p:txBody>
          <a:bodyPr/>
          <a:lstStyle>
            <a:lvl1pPr>
              <a:defRPr sz="2794"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689" y="141533"/>
            <a:ext cx="4550956" cy="282024"/>
          </a:xfrm>
        </p:spPr>
        <p:txBody>
          <a:bodyPr/>
          <a:lstStyle>
            <a:lvl1pPr marL="0" indent="0">
              <a:buFontTx/>
              <a:buNone/>
              <a:defRPr sz="998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</p:spTree>
    <p:extLst>
      <p:ext uri="{BB962C8B-B14F-4D97-AF65-F5344CB8AC3E}">
        <p14:creationId xmlns:p14="http://schemas.microsoft.com/office/powerpoint/2010/main" val="4032100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84D8E-80AF-440B-96C7-2692192D5F0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92596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382F6B-101C-427D-82F1-16ED03943AF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57502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Rubrik, innehåll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8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A1BA8-F929-4B99-B275-F224374D734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0543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CE86BC0D-E10B-4631-B6A4-B00462673C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tIns="2700000"/>
          <a:lstStyle>
            <a:lvl1pPr marL="0" indent="0" algn="ctr">
              <a:buNone/>
              <a:defRPr sz="1814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146895"/>
            <a:ext cx="10363200" cy="1208749"/>
          </a:xfrm>
        </p:spPr>
        <p:txBody>
          <a:bodyPr anchor="b"/>
          <a:lstStyle>
            <a:lvl1pPr algn="ctr">
              <a:defRPr sz="3175"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8064" y="1458636"/>
            <a:ext cx="10427011" cy="727514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68">
                <a:solidFill>
                  <a:schemeClr val="bg1"/>
                </a:solidFill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sv-SE"/>
              <a:t>Titel/namn på pres.</a:t>
            </a:r>
            <a:endParaRPr lang="en-US" dirty="0"/>
          </a:p>
        </p:txBody>
      </p:sp>
      <p:sp>
        <p:nvSpPr>
          <p:cNvPr id="61" name="Platshållare för text 59">
            <a:extLst>
              <a:ext uri="{FF2B5EF4-FFF2-40B4-BE49-F238E27FC236}">
                <a16:creationId xmlns:a16="http://schemas.microsoft.com/office/drawing/2014/main" id="{9958A76F-8930-4A69-8625-057894D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8120" y="5977216"/>
            <a:ext cx="4872780" cy="725020"/>
          </a:xfrm>
          <a:blipFill>
            <a:blip r:embed="rId2"/>
            <a:stretch>
              <a:fillRect/>
            </a:stretch>
          </a:blipFill>
          <a:ln>
            <a:solidFill>
              <a:srgbClr val="55742B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639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CE86BC0D-E10B-4631-B6A4-B00462673C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685800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tIns="2700000"/>
          <a:lstStyle>
            <a:lvl1pPr marL="0" indent="0" algn="ctr">
              <a:buNone/>
              <a:defRPr sz="1814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6" name="Platshållare för text 59">
            <a:extLst>
              <a:ext uri="{FF2B5EF4-FFF2-40B4-BE49-F238E27FC236}">
                <a16:creationId xmlns:a16="http://schemas.microsoft.com/office/drawing/2014/main" id="{4DA0F876-5CFB-4A9B-AF4A-C3DEF07D3CE6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9152425" y="6336297"/>
            <a:ext cx="2524188" cy="375573"/>
          </a:xfrm>
          <a:blipFill>
            <a:blip r:embed="rId2"/>
            <a:stretch>
              <a:fillRect/>
            </a:stretch>
          </a:blipFill>
          <a:ln>
            <a:solidFill>
              <a:srgbClr val="55742B">
                <a:alpha val="0"/>
              </a:srgbClr>
            </a:solidFill>
          </a:ln>
        </p:spPr>
        <p:txBody>
          <a:bodyPr/>
          <a:lstStyle>
            <a:lvl1pPr marL="0" indent="0">
              <a:buFontTx/>
              <a:buNone/>
              <a:defRPr sz="10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888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572FC-11D0-45AA-B65C-CF1A19CDD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689" y="141533"/>
            <a:ext cx="4550956" cy="282024"/>
          </a:xfrm>
        </p:spPr>
        <p:txBody>
          <a:bodyPr/>
          <a:lstStyle>
            <a:lvl1pPr marL="0" indent="0">
              <a:buFontTx/>
              <a:buNone/>
              <a:defRPr sz="998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</p:spTree>
    <p:extLst>
      <p:ext uri="{BB962C8B-B14F-4D97-AF65-F5344CB8AC3E}">
        <p14:creationId xmlns:p14="http://schemas.microsoft.com/office/powerpoint/2010/main" val="22310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689" y="141533"/>
            <a:ext cx="4550956" cy="282024"/>
          </a:xfrm>
        </p:spPr>
        <p:txBody>
          <a:bodyPr/>
          <a:lstStyle>
            <a:lvl1pPr marL="0" indent="0">
              <a:buFontTx/>
              <a:buNone/>
              <a:defRPr sz="998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</p:spTree>
    <p:extLst>
      <p:ext uri="{BB962C8B-B14F-4D97-AF65-F5344CB8AC3E}">
        <p14:creationId xmlns:p14="http://schemas.microsoft.com/office/powerpoint/2010/main" val="78537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6493" y="855449"/>
            <a:ext cx="4973347" cy="101529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493" y="2167064"/>
            <a:ext cx="4973347" cy="336311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689" y="141533"/>
            <a:ext cx="4550956" cy="282024"/>
          </a:xfrm>
        </p:spPr>
        <p:txBody>
          <a:bodyPr/>
          <a:lstStyle>
            <a:lvl1pPr marL="0" indent="0">
              <a:buFontTx/>
              <a:buNone/>
              <a:defRPr sz="998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8791" y="1192445"/>
            <a:ext cx="4996276" cy="4337735"/>
          </a:xfrm>
        </p:spPr>
        <p:txBody>
          <a:bodyPr tIns="1152000"/>
          <a:lstStyle>
            <a:lvl1pPr marL="0" indent="0" algn="ctr">
              <a:buNone/>
              <a:defRPr sz="1633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077582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  <p15:guide id="3" orient="horz" pos="120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rödtext,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6180" y="846808"/>
            <a:ext cx="4973347" cy="101529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6180" y="2158423"/>
            <a:ext cx="4973347" cy="336311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689" y="141533"/>
            <a:ext cx="4550956" cy="282024"/>
          </a:xfrm>
        </p:spPr>
        <p:txBody>
          <a:bodyPr/>
          <a:lstStyle>
            <a:lvl1pPr marL="0" indent="0">
              <a:buFontTx/>
              <a:buNone/>
              <a:defRPr sz="998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7870" y="1192445"/>
            <a:ext cx="4996276" cy="4337735"/>
          </a:xfrm>
        </p:spPr>
        <p:txBody>
          <a:bodyPr tIns="1152000"/>
          <a:lstStyle>
            <a:lvl1pPr marL="0" indent="0" algn="ctr">
              <a:buNone/>
              <a:defRPr sz="1633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72886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  <p15:guide id="3" orient="horz" pos="120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6493" y="1019427"/>
            <a:ext cx="4973347" cy="101529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689" y="141533"/>
            <a:ext cx="4550956" cy="282024"/>
          </a:xfrm>
        </p:spPr>
        <p:txBody>
          <a:bodyPr/>
          <a:lstStyle>
            <a:lvl1pPr marL="0" indent="0">
              <a:buFontTx/>
              <a:buNone/>
              <a:defRPr sz="998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8791" y="1192445"/>
            <a:ext cx="4996276" cy="4337735"/>
          </a:xfrm>
        </p:spPr>
        <p:txBody>
          <a:bodyPr tIns="1152000"/>
          <a:lstStyle>
            <a:lvl1pPr marL="0" indent="0" algn="ctr">
              <a:buNone/>
              <a:defRPr sz="1633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04B7C6B1-0B80-47A8-95B5-7B9FA7BA12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5285" y="2160227"/>
            <a:ext cx="4974553" cy="33613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4973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,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6180" y="846808"/>
            <a:ext cx="4973347" cy="101529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AEC25-BFF8-4F51-8147-11A35D178CA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8B438CF7-945F-4029-8DEA-F0284A5AED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2689" y="141533"/>
            <a:ext cx="4550956" cy="282024"/>
          </a:xfrm>
        </p:spPr>
        <p:txBody>
          <a:bodyPr/>
          <a:lstStyle>
            <a:lvl1pPr marL="0" indent="0">
              <a:buFontTx/>
              <a:buNone/>
              <a:defRPr sz="998" cap="all" baseline="0">
                <a:latin typeface="+mj-lt"/>
              </a:defRPr>
            </a:lvl1pPr>
          </a:lstStyle>
          <a:p>
            <a:pPr lvl="0"/>
            <a:r>
              <a:rPr lang="sv-SE"/>
              <a:t>SIDMÄRKNING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7CEFE7E-3194-4866-ABD5-4AE6E344C8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7870" y="1192445"/>
            <a:ext cx="4996276" cy="4337735"/>
          </a:xfrm>
        </p:spPr>
        <p:txBody>
          <a:bodyPr tIns="1152000"/>
          <a:lstStyle>
            <a:lvl1pPr marL="0" indent="0" algn="ctr">
              <a:buNone/>
              <a:defRPr sz="1633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EEC93DBA-97FC-47AF-A08B-76A417B69D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44973" y="2160227"/>
            <a:ext cx="4974553" cy="33613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5028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  <p15:guide id="3" orient="horz" pos="120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2150" y="683433"/>
            <a:ext cx="9975179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2150" y="2305319"/>
            <a:ext cx="9975179" cy="29649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7090" y="260292"/>
            <a:ext cx="2743200" cy="2219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8">
                <a:solidFill>
                  <a:schemeClr val="tx1"/>
                </a:solidFill>
              </a:defRPr>
            </a:lvl1pPr>
          </a:lstStyle>
          <a:p>
            <a:fld id="{75FAEC25-BFF8-4F51-8147-11A35D178CA1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CD25EE4A-05F0-477B-A8DC-36B3D9E4B1FA}"/>
              </a:ext>
            </a:extLst>
          </p:cNvPr>
          <p:cNvCxnSpPr/>
          <p:nvPr userDrawn="1"/>
        </p:nvCxnSpPr>
        <p:spPr>
          <a:xfrm>
            <a:off x="460729" y="501573"/>
            <a:ext cx="1121509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4D2CB7B5-21CF-4FCB-A251-B79F5B61BCD7}"/>
              </a:ext>
            </a:extLst>
          </p:cNvPr>
          <p:cNvCxnSpPr/>
          <p:nvPr userDrawn="1"/>
        </p:nvCxnSpPr>
        <p:spPr>
          <a:xfrm>
            <a:off x="460729" y="6207483"/>
            <a:ext cx="1121509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upp 63">
            <a:extLst>
              <a:ext uri="{FF2B5EF4-FFF2-40B4-BE49-F238E27FC236}">
                <a16:creationId xmlns:a16="http://schemas.microsoft.com/office/drawing/2014/main" id="{D6F315A4-62C9-40CF-9A76-61B335D8C9E5}"/>
              </a:ext>
            </a:extLst>
          </p:cNvPr>
          <p:cNvGrpSpPr/>
          <p:nvPr userDrawn="1"/>
        </p:nvGrpSpPr>
        <p:grpSpPr>
          <a:xfrm>
            <a:off x="9154513" y="6334625"/>
            <a:ext cx="2529713" cy="376363"/>
            <a:chOff x="420688" y="5464175"/>
            <a:chExt cx="5670550" cy="106045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D1A4B07-DD4B-4BF4-99EB-5B129D30FD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0688" y="5464175"/>
              <a:ext cx="923925" cy="1060450"/>
            </a:xfrm>
            <a:custGeom>
              <a:avLst/>
              <a:gdLst>
                <a:gd name="T0" fmla="*/ 509 w 1018"/>
                <a:gd name="T1" fmla="*/ 1133 h 1161"/>
                <a:gd name="T2" fmla="*/ 456 w 1018"/>
                <a:gd name="T3" fmla="*/ 1085 h 1161"/>
                <a:gd name="T4" fmla="*/ 383 w 1018"/>
                <a:gd name="T5" fmla="*/ 1035 h 1161"/>
                <a:gd name="T6" fmla="*/ 391 w 1018"/>
                <a:gd name="T7" fmla="*/ 989 h 1161"/>
                <a:gd name="T8" fmla="*/ 573 w 1018"/>
                <a:gd name="T9" fmla="*/ 1016 h 1161"/>
                <a:gd name="T10" fmla="*/ 678 w 1018"/>
                <a:gd name="T11" fmla="*/ 1058 h 1161"/>
                <a:gd name="T12" fmla="*/ 414 w 1018"/>
                <a:gd name="T13" fmla="*/ 684 h 1161"/>
                <a:gd name="T14" fmla="*/ 431 w 1018"/>
                <a:gd name="T15" fmla="*/ 700 h 1161"/>
                <a:gd name="T16" fmla="*/ 402 w 1018"/>
                <a:gd name="T17" fmla="*/ 682 h 1161"/>
                <a:gd name="T18" fmla="*/ 295 w 1018"/>
                <a:gd name="T19" fmla="*/ 927 h 1161"/>
                <a:gd name="T20" fmla="*/ 319 w 1018"/>
                <a:gd name="T21" fmla="*/ 932 h 1161"/>
                <a:gd name="T22" fmla="*/ 327 w 1018"/>
                <a:gd name="T23" fmla="*/ 824 h 1161"/>
                <a:gd name="T24" fmla="*/ 361 w 1018"/>
                <a:gd name="T25" fmla="*/ 771 h 1161"/>
                <a:gd name="T26" fmla="*/ 341 w 1018"/>
                <a:gd name="T27" fmla="*/ 753 h 1161"/>
                <a:gd name="T28" fmla="*/ 353 w 1018"/>
                <a:gd name="T29" fmla="*/ 735 h 1161"/>
                <a:gd name="T30" fmla="*/ 357 w 1018"/>
                <a:gd name="T31" fmla="*/ 657 h 1161"/>
                <a:gd name="T32" fmla="*/ 411 w 1018"/>
                <a:gd name="T33" fmla="*/ 549 h 1161"/>
                <a:gd name="T34" fmla="*/ 419 w 1018"/>
                <a:gd name="T35" fmla="*/ 487 h 1161"/>
                <a:gd name="T36" fmla="*/ 371 w 1018"/>
                <a:gd name="T37" fmla="*/ 559 h 1161"/>
                <a:gd name="T38" fmla="*/ 448 w 1018"/>
                <a:gd name="T39" fmla="*/ 442 h 1161"/>
                <a:gd name="T40" fmla="*/ 541 w 1018"/>
                <a:gd name="T41" fmla="*/ 286 h 1161"/>
                <a:gd name="T42" fmla="*/ 602 w 1018"/>
                <a:gd name="T43" fmla="*/ 256 h 1161"/>
                <a:gd name="T44" fmla="*/ 644 w 1018"/>
                <a:gd name="T45" fmla="*/ 290 h 1161"/>
                <a:gd name="T46" fmla="*/ 575 w 1018"/>
                <a:gd name="T47" fmla="*/ 318 h 1161"/>
                <a:gd name="T48" fmla="*/ 513 w 1018"/>
                <a:gd name="T49" fmla="*/ 363 h 1161"/>
                <a:gd name="T50" fmla="*/ 533 w 1018"/>
                <a:gd name="T51" fmla="*/ 380 h 1161"/>
                <a:gd name="T52" fmla="*/ 600 w 1018"/>
                <a:gd name="T53" fmla="*/ 278 h 1161"/>
                <a:gd name="T54" fmla="*/ 510 w 1018"/>
                <a:gd name="T55" fmla="*/ 513 h 1161"/>
                <a:gd name="T56" fmla="*/ 620 w 1018"/>
                <a:gd name="T57" fmla="*/ 484 h 1161"/>
                <a:gd name="T58" fmla="*/ 546 w 1018"/>
                <a:gd name="T59" fmla="*/ 551 h 1161"/>
                <a:gd name="T60" fmla="*/ 524 w 1018"/>
                <a:gd name="T61" fmla="*/ 621 h 1161"/>
                <a:gd name="T62" fmla="*/ 509 w 1018"/>
                <a:gd name="T63" fmla="*/ 981 h 1161"/>
                <a:gd name="T64" fmla="*/ 549 w 1018"/>
                <a:gd name="T65" fmla="*/ 964 h 1161"/>
                <a:gd name="T66" fmla="*/ 489 w 1018"/>
                <a:gd name="T67" fmla="*/ 555 h 1161"/>
                <a:gd name="T68" fmla="*/ 462 w 1018"/>
                <a:gd name="T69" fmla="*/ 751 h 1161"/>
                <a:gd name="T70" fmla="*/ 470 w 1018"/>
                <a:gd name="T71" fmla="*/ 829 h 1161"/>
                <a:gd name="T72" fmla="*/ 531 w 1018"/>
                <a:gd name="T73" fmla="*/ 538 h 1161"/>
                <a:gd name="T74" fmla="*/ 563 w 1018"/>
                <a:gd name="T75" fmla="*/ 357 h 1161"/>
                <a:gd name="T76" fmla="*/ 473 w 1018"/>
                <a:gd name="T77" fmla="*/ 433 h 1161"/>
                <a:gd name="T78" fmla="*/ 482 w 1018"/>
                <a:gd name="T79" fmla="*/ 482 h 1161"/>
                <a:gd name="T80" fmla="*/ 435 w 1018"/>
                <a:gd name="T81" fmla="*/ 541 h 1161"/>
                <a:gd name="T82" fmla="*/ 363 w 1018"/>
                <a:gd name="T83" fmla="*/ 567 h 1161"/>
                <a:gd name="T84" fmla="*/ 407 w 1018"/>
                <a:gd name="T85" fmla="*/ 584 h 1161"/>
                <a:gd name="T86" fmla="*/ 406 w 1018"/>
                <a:gd name="T87" fmla="*/ 622 h 1161"/>
                <a:gd name="T88" fmla="*/ 434 w 1018"/>
                <a:gd name="T89" fmla="*/ 808 h 1161"/>
                <a:gd name="T90" fmla="*/ 435 w 1018"/>
                <a:gd name="T91" fmla="*/ 951 h 1161"/>
                <a:gd name="T92" fmla="*/ 431 w 1018"/>
                <a:gd name="T93" fmla="*/ 971 h 1161"/>
                <a:gd name="T94" fmla="*/ 716 w 1018"/>
                <a:gd name="T95" fmla="*/ 1040 h 1161"/>
                <a:gd name="T96" fmla="*/ 649 w 1018"/>
                <a:gd name="T97" fmla="*/ 983 h 1161"/>
                <a:gd name="T98" fmla="*/ 512 w 1018"/>
                <a:gd name="T99" fmla="*/ 947 h 1161"/>
                <a:gd name="T100" fmla="*/ 582 w 1018"/>
                <a:gd name="T101" fmla="*/ 721 h 1161"/>
                <a:gd name="T102" fmla="*/ 672 w 1018"/>
                <a:gd name="T103" fmla="*/ 331 h 1161"/>
                <a:gd name="T104" fmla="*/ 477 w 1018"/>
                <a:gd name="T105" fmla="*/ 378 h 1161"/>
                <a:gd name="T106" fmla="*/ 245 w 1018"/>
                <a:gd name="T107" fmla="*/ 1000 h 1161"/>
                <a:gd name="T108" fmla="*/ 433 w 1018"/>
                <a:gd name="T109" fmla="*/ 932 h 1161"/>
                <a:gd name="T110" fmla="*/ 509 w 1018"/>
                <a:gd name="T111" fmla="*/ 28 h 1161"/>
                <a:gd name="T112" fmla="*/ 276 w 1018"/>
                <a:gd name="T113" fmla="*/ 956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8" h="1161">
                  <a:moveTo>
                    <a:pt x="509" y="0"/>
                  </a:moveTo>
                  <a:cubicBezTo>
                    <a:pt x="229" y="0"/>
                    <a:pt x="0" y="260"/>
                    <a:pt x="0" y="580"/>
                  </a:cubicBezTo>
                  <a:cubicBezTo>
                    <a:pt x="0" y="901"/>
                    <a:pt x="229" y="1161"/>
                    <a:pt x="509" y="1161"/>
                  </a:cubicBezTo>
                  <a:cubicBezTo>
                    <a:pt x="789" y="1161"/>
                    <a:pt x="1018" y="901"/>
                    <a:pt x="1018" y="580"/>
                  </a:cubicBezTo>
                  <a:cubicBezTo>
                    <a:pt x="1018" y="260"/>
                    <a:pt x="789" y="0"/>
                    <a:pt x="509" y="0"/>
                  </a:cubicBezTo>
                  <a:moveTo>
                    <a:pt x="692" y="1085"/>
                  </a:moveTo>
                  <a:cubicBezTo>
                    <a:pt x="683" y="1090"/>
                    <a:pt x="683" y="1090"/>
                    <a:pt x="683" y="1090"/>
                  </a:cubicBezTo>
                  <a:cubicBezTo>
                    <a:pt x="683" y="1091"/>
                    <a:pt x="684" y="1093"/>
                    <a:pt x="685" y="1094"/>
                  </a:cubicBezTo>
                  <a:cubicBezTo>
                    <a:pt x="630" y="1119"/>
                    <a:pt x="571" y="1133"/>
                    <a:pt x="509" y="1133"/>
                  </a:cubicBezTo>
                  <a:cubicBezTo>
                    <a:pt x="416" y="1133"/>
                    <a:pt x="328" y="1102"/>
                    <a:pt x="255" y="1048"/>
                  </a:cubicBezTo>
                  <a:cubicBezTo>
                    <a:pt x="255" y="1048"/>
                    <a:pt x="256" y="1047"/>
                    <a:pt x="257" y="1047"/>
                  </a:cubicBezTo>
                  <a:cubicBezTo>
                    <a:pt x="276" y="1036"/>
                    <a:pt x="294" y="1025"/>
                    <a:pt x="313" y="1017"/>
                  </a:cubicBezTo>
                  <a:cubicBezTo>
                    <a:pt x="328" y="1020"/>
                    <a:pt x="340" y="1027"/>
                    <a:pt x="354" y="1032"/>
                  </a:cubicBezTo>
                  <a:cubicBezTo>
                    <a:pt x="358" y="1037"/>
                    <a:pt x="358" y="1041"/>
                    <a:pt x="354" y="1045"/>
                  </a:cubicBezTo>
                  <a:cubicBezTo>
                    <a:pt x="348" y="1050"/>
                    <a:pt x="342" y="1051"/>
                    <a:pt x="336" y="1056"/>
                  </a:cubicBezTo>
                  <a:cubicBezTo>
                    <a:pt x="350" y="1067"/>
                    <a:pt x="364" y="1053"/>
                    <a:pt x="376" y="1047"/>
                  </a:cubicBezTo>
                  <a:cubicBezTo>
                    <a:pt x="393" y="1044"/>
                    <a:pt x="412" y="1044"/>
                    <a:pt x="424" y="1057"/>
                  </a:cubicBezTo>
                  <a:cubicBezTo>
                    <a:pt x="434" y="1068"/>
                    <a:pt x="440" y="1084"/>
                    <a:pt x="456" y="1085"/>
                  </a:cubicBezTo>
                  <a:cubicBezTo>
                    <a:pt x="448" y="1093"/>
                    <a:pt x="460" y="1098"/>
                    <a:pt x="465" y="1099"/>
                  </a:cubicBezTo>
                  <a:cubicBezTo>
                    <a:pt x="474" y="1099"/>
                    <a:pt x="482" y="1096"/>
                    <a:pt x="489" y="1090"/>
                  </a:cubicBezTo>
                  <a:cubicBezTo>
                    <a:pt x="492" y="1082"/>
                    <a:pt x="492" y="1082"/>
                    <a:pt x="492" y="1082"/>
                  </a:cubicBezTo>
                  <a:cubicBezTo>
                    <a:pt x="502" y="1078"/>
                    <a:pt x="513" y="1106"/>
                    <a:pt x="517" y="1085"/>
                  </a:cubicBezTo>
                  <a:cubicBezTo>
                    <a:pt x="505" y="1067"/>
                    <a:pt x="481" y="1069"/>
                    <a:pt x="460" y="1067"/>
                  </a:cubicBezTo>
                  <a:cubicBezTo>
                    <a:pt x="468" y="1061"/>
                    <a:pt x="479" y="1063"/>
                    <a:pt x="487" y="1056"/>
                  </a:cubicBezTo>
                  <a:cubicBezTo>
                    <a:pt x="483" y="1048"/>
                    <a:pt x="472" y="1048"/>
                    <a:pt x="465" y="1051"/>
                  </a:cubicBezTo>
                  <a:cubicBezTo>
                    <a:pt x="450" y="1064"/>
                    <a:pt x="437" y="1040"/>
                    <a:pt x="423" y="1038"/>
                  </a:cubicBezTo>
                  <a:cubicBezTo>
                    <a:pt x="412" y="1031"/>
                    <a:pt x="394" y="1028"/>
                    <a:pt x="383" y="1035"/>
                  </a:cubicBezTo>
                  <a:cubicBezTo>
                    <a:pt x="366" y="1031"/>
                    <a:pt x="358" y="1017"/>
                    <a:pt x="341" y="1013"/>
                  </a:cubicBezTo>
                  <a:cubicBezTo>
                    <a:pt x="335" y="1010"/>
                    <a:pt x="322" y="1015"/>
                    <a:pt x="322" y="1004"/>
                  </a:cubicBezTo>
                  <a:cubicBezTo>
                    <a:pt x="321" y="1001"/>
                    <a:pt x="325" y="998"/>
                    <a:pt x="327" y="998"/>
                  </a:cubicBezTo>
                  <a:cubicBezTo>
                    <a:pt x="329" y="1000"/>
                    <a:pt x="333" y="998"/>
                    <a:pt x="335" y="1000"/>
                  </a:cubicBezTo>
                  <a:cubicBezTo>
                    <a:pt x="338" y="989"/>
                    <a:pt x="343" y="976"/>
                    <a:pt x="356" y="971"/>
                  </a:cubicBezTo>
                  <a:cubicBezTo>
                    <a:pt x="366" y="967"/>
                    <a:pt x="377" y="964"/>
                    <a:pt x="390" y="965"/>
                  </a:cubicBezTo>
                  <a:cubicBezTo>
                    <a:pt x="388" y="977"/>
                    <a:pt x="371" y="981"/>
                    <a:pt x="376" y="996"/>
                  </a:cubicBezTo>
                  <a:cubicBezTo>
                    <a:pt x="380" y="1000"/>
                    <a:pt x="380" y="1000"/>
                    <a:pt x="380" y="1000"/>
                  </a:cubicBezTo>
                  <a:cubicBezTo>
                    <a:pt x="385" y="997"/>
                    <a:pt x="383" y="987"/>
                    <a:pt x="391" y="989"/>
                  </a:cubicBezTo>
                  <a:cubicBezTo>
                    <a:pt x="395" y="995"/>
                    <a:pt x="404" y="992"/>
                    <a:pt x="408" y="991"/>
                  </a:cubicBezTo>
                  <a:cubicBezTo>
                    <a:pt x="425" y="977"/>
                    <a:pt x="453" y="980"/>
                    <a:pt x="471" y="989"/>
                  </a:cubicBezTo>
                  <a:cubicBezTo>
                    <a:pt x="485" y="999"/>
                    <a:pt x="476" y="1019"/>
                    <a:pt x="493" y="1026"/>
                  </a:cubicBezTo>
                  <a:cubicBezTo>
                    <a:pt x="501" y="1024"/>
                    <a:pt x="507" y="1028"/>
                    <a:pt x="511" y="1034"/>
                  </a:cubicBezTo>
                  <a:cubicBezTo>
                    <a:pt x="512" y="1036"/>
                    <a:pt x="511" y="1040"/>
                    <a:pt x="513" y="1042"/>
                  </a:cubicBezTo>
                  <a:cubicBezTo>
                    <a:pt x="516" y="1038"/>
                    <a:pt x="515" y="1030"/>
                    <a:pt x="521" y="1026"/>
                  </a:cubicBezTo>
                  <a:cubicBezTo>
                    <a:pt x="527" y="1014"/>
                    <a:pt x="511" y="1002"/>
                    <a:pt x="524" y="994"/>
                  </a:cubicBezTo>
                  <a:cubicBezTo>
                    <a:pt x="540" y="992"/>
                    <a:pt x="551" y="1005"/>
                    <a:pt x="567" y="1000"/>
                  </a:cubicBezTo>
                  <a:cubicBezTo>
                    <a:pt x="571" y="1005"/>
                    <a:pt x="569" y="1011"/>
                    <a:pt x="573" y="1016"/>
                  </a:cubicBezTo>
                  <a:cubicBezTo>
                    <a:pt x="580" y="1012"/>
                    <a:pt x="586" y="1005"/>
                    <a:pt x="582" y="998"/>
                  </a:cubicBezTo>
                  <a:cubicBezTo>
                    <a:pt x="580" y="993"/>
                    <a:pt x="573" y="989"/>
                    <a:pt x="576" y="982"/>
                  </a:cubicBezTo>
                  <a:cubicBezTo>
                    <a:pt x="598" y="978"/>
                    <a:pt x="610" y="999"/>
                    <a:pt x="631" y="995"/>
                  </a:cubicBezTo>
                  <a:cubicBezTo>
                    <a:pt x="637" y="1000"/>
                    <a:pt x="642" y="1001"/>
                    <a:pt x="646" y="1008"/>
                  </a:cubicBezTo>
                  <a:cubicBezTo>
                    <a:pt x="644" y="1011"/>
                    <a:pt x="637" y="1007"/>
                    <a:pt x="635" y="1012"/>
                  </a:cubicBezTo>
                  <a:cubicBezTo>
                    <a:pt x="640" y="1020"/>
                    <a:pt x="651" y="1022"/>
                    <a:pt x="658" y="1025"/>
                  </a:cubicBezTo>
                  <a:cubicBezTo>
                    <a:pt x="662" y="1032"/>
                    <a:pt x="673" y="1034"/>
                    <a:pt x="679" y="1040"/>
                  </a:cubicBezTo>
                  <a:cubicBezTo>
                    <a:pt x="682" y="1045"/>
                    <a:pt x="688" y="1049"/>
                    <a:pt x="688" y="1056"/>
                  </a:cubicBezTo>
                  <a:cubicBezTo>
                    <a:pt x="686" y="1061"/>
                    <a:pt x="681" y="1057"/>
                    <a:pt x="678" y="1058"/>
                  </a:cubicBezTo>
                  <a:cubicBezTo>
                    <a:pt x="679" y="1056"/>
                    <a:pt x="676" y="1056"/>
                    <a:pt x="675" y="1054"/>
                  </a:cubicBezTo>
                  <a:cubicBezTo>
                    <a:pt x="667" y="1058"/>
                    <a:pt x="652" y="1057"/>
                    <a:pt x="652" y="1069"/>
                  </a:cubicBezTo>
                  <a:cubicBezTo>
                    <a:pt x="654" y="1072"/>
                    <a:pt x="658" y="1073"/>
                    <a:pt x="662" y="1072"/>
                  </a:cubicBezTo>
                  <a:cubicBezTo>
                    <a:pt x="665" y="1069"/>
                    <a:pt x="670" y="1065"/>
                    <a:pt x="674" y="1069"/>
                  </a:cubicBezTo>
                  <a:cubicBezTo>
                    <a:pt x="676" y="1077"/>
                    <a:pt x="684" y="1069"/>
                    <a:pt x="689" y="1070"/>
                  </a:cubicBezTo>
                  <a:cubicBezTo>
                    <a:pt x="696" y="1071"/>
                    <a:pt x="702" y="1073"/>
                    <a:pt x="708" y="1076"/>
                  </a:cubicBezTo>
                  <a:cubicBezTo>
                    <a:pt x="701" y="1077"/>
                    <a:pt x="694" y="1076"/>
                    <a:pt x="689" y="1082"/>
                  </a:cubicBezTo>
                  <a:lnTo>
                    <a:pt x="692" y="1085"/>
                  </a:lnTo>
                  <a:close/>
                  <a:moveTo>
                    <a:pt x="414" y="684"/>
                  </a:moveTo>
                  <a:cubicBezTo>
                    <a:pt x="417" y="684"/>
                    <a:pt x="417" y="684"/>
                    <a:pt x="417" y="684"/>
                  </a:cubicBezTo>
                  <a:cubicBezTo>
                    <a:pt x="417" y="687"/>
                    <a:pt x="417" y="690"/>
                    <a:pt x="420" y="692"/>
                  </a:cubicBezTo>
                  <a:cubicBezTo>
                    <a:pt x="427" y="688"/>
                    <a:pt x="433" y="682"/>
                    <a:pt x="438" y="677"/>
                  </a:cubicBezTo>
                  <a:cubicBezTo>
                    <a:pt x="433" y="671"/>
                    <a:pt x="426" y="677"/>
                    <a:pt x="420" y="677"/>
                  </a:cubicBezTo>
                  <a:cubicBezTo>
                    <a:pt x="418" y="669"/>
                    <a:pt x="427" y="667"/>
                    <a:pt x="431" y="662"/>
                  </a:cubicBezTo>
                  <a:cubicBezTo>
                    <a:pt x="438" y="659"/>
                    <a:pt x="440" y="668"/>
                    <a:pt x="446" y="666"/>
                  </a:cubicBezTo>
                  <a:cubicBezTo>
                    <a:pt x="453" y="658"/>
                    <a:pt x="461" y="647"/>
                    <a:pt x="471" y="644"/>
                  </a:cubicBezTo>
                  <a:cubicBezTo>
                    <a:pt x="473" y="648"/>
                    <a:pt x="473" y="648"/>
                    <a:pt x="473" y="648"/>
                  </a:cubicBezTo>
                  <a:cubicBezTo>
                    <a:pt x="463" y="667"/>
                    <a:pt x="450" y="686"/>
                    <a:pt x="431" y="700"/>
                  </a:cubicBezTo>
                  <a:cubicBezTo>
                    <a:pt x="428" y="701"/>
                    <a:pt x="426" y="705"/>
                    <a:pt x="421" y="704"/>
                  </a:cubicBezTo>
                  <a:cubicBezTo>
                    <a:pt x="417" y="692"/>
                    <a:pt x="417" y="692"/>
                    <a:pt x="417" y="692"/>
                  </a:cubicBezTo>
                  <a:cubicBezTo>
                    <a:pt x="411" y="693"/>
                    <a:pt x="411" y="693"/>
                    <a:pt x="411" y="693"/>
                  </a:cubicBezTo>
                  <a:cubicBezTo>
                    <a:pt x="412" y="690"/>
                    <a:pt x="409" y="685"/>
                    <a:pt x="414" y="684"/>
                  </a:cubicBezTo>
                  <a:moveTo>
                    <a:pt x="368" y="664"/>
                  </a:moveTo>
                  <a:cubicBezTo>
                    <a:pt x="371" y="658"/>
                    <a:pt x="372" y="650"/>
                    <a:pt x="380" y="648"/>
                  </a:cubicBezTo>
                  <a:cubicBezTo>
                    <a:pt x="386" y="650"/>
                    <a:pt x="390" y="645"/>
                    <a:pt x="395" y="648"/>
                  </a:cubicBezTo>
                  <a:cubicBezTo>
                    <a:pt x="396" y="658"/>
                    <a:pt x="383" y="667"/>
                    <a:pt x="391" y="675"/>
                  </a:cubicBezTo>
                  <a:cubicBezTo>
                    <a:pt x="396" y="674"/>
                    <a:pt x="402" y="677"/>
                    <a:pt x="402" y="682"/>
                  </a:cubicBezTo>
                  <a:cubicBezTo>
                    <a:pt x="401" y="688"/>
                    <a:pt x="394" y="690"/>
                    <a:pt x="390" y="693"/>
                  </a:cubicBezTo>
                  <a:cubicBezTo>
                    <a:pt x="383" y="693"/>
                    <a:pt x="383" y="693"/>
                    <a:pt x="383" y="693"/>
                  </a:cubicBezTo>
                  <a:cubicBezTo>
                    <a:pt x="382" y="688"/>
                    <a:pt x="383" y="683"/>
                    <a:pt x="386" y="679"/>
                  </a:cubicBezTo>
                  <a:cubicBezTo>
                    <a:pt x="380" y="675"/>
                    <a:pt x="371" y="672"/>
                    <a:pt x="368" y="664"/>
                  </a:cubicBezTo>
                  <a:moveTo>
                    <a:pt x="259" y="946"/>
                  </a:moveTo>
                  <a:cubicBezTo>
                    <a:pt x="260" y="936"/>
                    <a:pt x="269" y="923"/>
                    <a:pt x="278" y="915"/>
                  </a:cubicBezTo>
                  <a:cubicBezTo>
                    <a:pt x="276" y="921"/>
                    <a:pt x="272" y="928"/>
                    <a:pt x="276" y="934"/>
                  </a:cubicBezTo>
                  <a:cubicBezTo>
                    <a:pt x="284" y="928"/>
                    <a:pt x="284" y="918"/>
                    <a:pt x="292" y="911"/>
                  </a:cubicBezTo>
                  <a:cubicBezTo>
                    <a:pt x="293" y="916"/>
                    <a:pt x="290" y="923"/>
                    <a:pt x="295" y="927"/>
                  </a:cubicBezTo>
                  <a:cubicBezTo>
                    <a:pt x="303" y="921"/>
                    <a:pt x="303" y="907"/>
                    <a:pt x="314" y="905"/>
                  </a:cubicBezTo>
                  <a:cubicBezTo>
                    <a:pt x="317" y="909"/>
                    <a:pt x="317" y="909"/>
                    <a:pt x="317" y="909"/>
                  </a:cubicBezTo>
                  <a:cubicBezTo>
                    <a:pt x="313" y="918"/>
                    <a:pt x="305" y="925"/>
                    <a:pt x="301" y="934"/>
                  </a:cubicBezTo>
                  <a:cubicBezTo>
                    <a:pt x="304" y="937"/>
                    <a:pt x="304" y="937"/>
                    <a:pt x="304" y="937"/>
                  </a:cubicBezTo>
                  <a:cubicBezTo>
                    <a:pt x="316" y="929"/>
                    <a:pt x="316" y="912"/>
                    <a:pt x="328" y="904"/>
                  </a:cubicBezTo>
                  <a:cubicBezTo>
                    <a:pt x="336" y="909"/>
                    <a:pt x="336" y="909"/>
                    <a:pt x="336" y="909"/>
                  </a:cubicBezTo>
                  <a:cubicBezTo>
                    <a:pt x="343" y="903"/>
                    <a:pt x="345" y="891"/>
                    <a:pt x="356" y="888"/>
                  </a:cubicBezTo>
                  <a:cubicBezTo>
                    <a:pt x="353" y="906"/>
                    <a:pt x="339" y="924"/>
                    <a:pt x="324" y="936"/>
                  </a:cubicBezTo>
                  <a:cubicBezTo>
                    <a:pt x="319" y="932"/>
                    <a:pt x="319" y="932"/>
                    <a:pt x="319" y="932"/>
                  </a:cubicBezTo>
                  <a:cubicBezTo>
                    <a:pt x="315" y="937"/>
                    <a:pt x="311" y="943"/>
                    <a:pt x="310" y="950"/>
                  </a:cubicBezTo>
                  <a:cubicBezTo>
                    <a:pt x="297" y="953"/>
                    <a:pt x="286" y="968"/>
                    <a:pt x="278" y="968"/>
                  </a:cubicBezTo>
                  <a:cubicBezTo>
                    <a:pt x="270" y="968"/>
                    <a:pt x="257" y="956"/>
                    <a:pt x="259" y="946"/>
                  </a:cubicBezTo>
                  <a:moveTo>
                    <a:pt x="340" y="795"/>
                  </a:moveTo>
                  <a:cubicBezTo>
                    <a:pt x="337" y="797"/>
                    <a:pt x="333" y="801"/>
                    <a:pt x="332" y="805"/>
                  </a:cubicBezTo>
                  <a:cubicBezTo>
                    <a:pt x="332" y="809"/>
                    <a:pt x="332" y="809"/>
                    <a:pt x="332" y="809"/>
                  </a:cubicBezTo>
                  <a:cubicBezTo>
                    <a:pt x="322" y="825"/>
                    <a:pt x="303" y="837"/>
                    <a:pt x="297" y="855"/>
                  </a:cubicBezTo>
                  <a:cubicBezTo>
                    <a:pt x="299" y="856"/>
                    <a:pt x="299" y="856"/>
                    <a:pt x="299" y="856"/>
                  </a:cubicBezTo>
                  <a:cubicBezTo>
                    <a:pt x="327" y="824"/>
                    <a:pt x="327" y="824"/>
                    <a:pt x="327" y="824"/>
                  </a:cubicBezTo>
                  <a:cubicBezTo>
                    <a:pt x="330" y="824"/>
                    <a:pt x="334" y="827"/>
                    <a:pt x="331" y="830"/>
                  </a:cubicBezTo>
                  <a:cubicBezTo>
                    <a:pt x="318" y="841"/>
                    <a:pt x="314" y="855"/>
                    <a:pt x="300" y="862"/>
                  </a:cubicBezTo>
                  <a:cubicBezTo>
                    <a:pt x="300" y="853"/>
                    <a:pt x="283" y="861"/>
                    <a:pt x="290" y="849"/>
                  </a:cubicBezTo>
                  <a:cubicBezTo>
                    <a:pt x="309" y="830"/>
                    <a:pt x="322" y="802"/>
                    <a:pt x="343" y="785"/>
                  </a:cubicBezTo>
                  <a:cubicBezTo>
                    <a:pt x="345" y="786"/>
                    <a:pt x="340" y="791"/>
                    <a:pt x="339" y="794"/>
                  </a:cubicBezTo>
                  <a:lnTo>
                    <a:pt x="340" y="795"/>
                  </a:lnTo>
                  <a:close/>
                  <a:moveTo>
                    <a:pt x="351" y="775"/>
                  </a:moveTo>
                  <a:cubicBezTo>
                    <a:pt x="353" y="773"/>
                    <a:pt x="354" y="756"/>
                    <a:pt x="366" y="758"/>
                  </a:cubicBezTo>
                  <a:cubicBezTo>
                    <a:pt x="368" y="764"/>
                    <a:pt x="361" y="766"/>
                    <a:pt x="361" y="771"/>
                  </a:cubicBezTo>
                  <a:cubicBezTo>
                    <a:pt x="357" y="772"/>
                    <a:pt x="354" y="774"/>
                    <a:pt x="351" y="775"/>
                  </a:cubicBezTo>
                  <a:moveTo>
                    <a:pt x="371" y="883"/>
                  </a:moveTo>
                  <a:cubicBezTo>
                    <a:pt x="370" y="890"/>
                    <a:pt x="369" y="900"/>
                    <a:pt x="362" y="904"/>
                  </a:cubicBezTo>
                  <a:cubicBezTo>
                    <a:pt x="359" y="904"/>
                    <a:pt x="359" y="904"/>
                    <a:pt x="359" y="904"/>
                  </a:cubicBezTo>
                  <a:cubicBezTo>
                    <a:pt x="354" y="895"/>
                    <a:pt x="368" y="890"/>
                    <a:pt x="371" y="883"/>
                  </a:cubicBezTo>
                  <a:moveTo>
                    <a:pt x="308" y="816"/>
                  </a:moveTo>
                  <a:cubicBezTo>
                    <a:pt x="302" y="822"/>
                    <a:pt x="300" y="834"/>
                    <a:pt x="290" y="835"/>
                  </a:cubicBezTo>
                  <a:cubicBezTo>
                    <a:pt x="286" y="822"/>
                    <a:pt x="299" y="814"/>
                    <a:pt x="306" y="805"/>
                  </a:cubicBezTo>
                  <a:cubicBezTo>
                    <a:pt x="317" y="787"/>
                    <a:pt x="331" y="771"/>
                    <a:pt x="341" y="753"/>
                  </a:cubicBezTo>
                  <a:cubicBezTo>
                    <a:pt x="339" y="750"/>
                    <a:pt x="339" y="750"/>
                    <a:pt x="339" y="750"/>
                  </a:cubicBezTo>
                  <a:cubicBezTo>
                    <a:pt x="314" y="772"/>
                    <a:pt x="301" y="802"/>
                    <a:pt x="283" y="826"/>
                  </a:cubicBezTo>
                  <a:cubicBezTo>
                    <a:pt x="280" y="813"/>
                    <a:pt x="286" y="801"/>
                    <a:pt x="295" y="791"/>
                  </a:cubicBezTo>
                  <a:cubicBezTo>
                    <a:pt x="293" y="776"/>
                    <a:pt x="297" y="764"/>
                    <a:pt x="301" y="751"/>
                  </a:cubicBezTo>
                  <a:cubicBezTo>
                    <a:pt x="314" y="746"/>
                    <a:pt x="313" y="729"/>
                    <a:pt x="321" y="719"/>
                  </a:cubicBezTo>
                  <a:cubicBezTo>
                    <a:pt x="323" y="718"/>
                    <a:pt x="324" y="714"/>
                    <a:pt x="327" y="715"/>
                  </a:cubicBezTo>
                  <a:cubicBezTo>
                    <a:pt x="332" y="728"/>
                    <a:pt x="319" y="738"/>
                    <a:pt x="319" y="749"/>
                  </a:cubicBezTo>
                  <a:cubicBezTo>
                    <a:pt x="331" y="744"/>
                    <a:pt x="332" y="721"/>
                    <a:pt x="348" y="729"/>
                  </a:cubicBezTo>
                  <a:cubicBezTo>
                    <a:pt x="353" y="735"/>
                    <a:pt x="353" y="735"/>
                    <a:pt x="353" y="735"/>
                  </a:cubicBezTo>
                  <a:cubicBezTo>
                    <a:pt x="361" y="729"/>
                    <a:pt x="361" y="715"/>
                    <a:pt x="374" y="717"/>
                  </a:cubicBezTo>
                  <a:cubicBezTo>
                    <a:pt x="369" y="756"/>
                    <a:pt x="329" y="782"/>
                    <a:pt x="308" y="816"/>
                  </a:cubicBezTo>
                  <a:moveTo>
                    <a:pt x="349" y="635"/>
                  </a:moveTo>
                  <a:cubicBezTo>
                    <a:pt x="340" y="629"/>
                    <a:pt x="340" y="629"/>
                    <a:pt x="340" y="629"/>
                  </a:cubicBezTo>
                  <a:cubicBezTo>
                    <a:pt x="340" y="622"/>
                    <a:pt x="348" y="621"/>
                    <a:pt x="353" y="624"/>
                  </a:cubicBezTo>
                  <a:cubicBezTo>
                    <a:pt x="345" y="634"/>
                    <a:pt x="368" y="631"/>
                    <a:pt x="357" y="640"/>
                  </a:cubicBezTo>
                  <a:cubicBezTo>
                    <a:pt x="359" y="643"/>
                    <a:pt x="364" y="640"/>
                    <a:pt x="366" y="643"/>
                  </a:cubicBezTo>
                  <a:cubicBezTo>
                    <a:pt x="369" y="647"/>
                    <a:pt x="364" y="652"/>
                    <a:pt x="363" y="656"/>
                  </a:cubicBezTo>
                  <a:cubicBezTo>
                    <a:pt x="362" y="658"/>
                    <a:pt x="359" y="657"/>
                    <a:pt x="357" y="657"/>
                  </a:cubicBezTo>
                  <a:cubicBezTo>
                    <a:pt x="351" y="654"/>
                    <a:pt x="363" y="640"/>
                    <a:pt x="352" y="643"/>
                  </a:cubicBezTo>
                  <a:cubicBezTo>
                    <a:pt x="344" y="649"/>
                    <a:pt x="351" y="662"/>
                    <a:pt x="341" y="666"/>
                  </a:cubicBezTo>
                  <a:cubicBezTo>
                    <a:pt x="336" y="662"/>
                    <a:pt x="334" y="654"/>
                    <a:pt x="339" y="648"/>
                  </a:cubicBezTo>
                  <a:cubicBezTo>
                    <a:pt x="342" y="642"/>
                    <a:pt x="350" y="643"/>
                    <a:pt x="349" y="635"/>
                  </a:cubicBezTo>
                  <a:moveTo>
                    <a:pt x="370" y="551"/>
                  </a:moveTo>
                  <a:cubicBezTo>
                    <a:pt x="378" y="543"/>
                    <a:pt x="389" y="541"/>
                    <a:pt x="399" y="538"/>
                  </a:cubicBezTo>
                  <a:cubicBezTo>
                    <a:pt x="402" y="544"/>
                    <a:pt x="388" y="549"/>
                    <a:pt x="397" y="555"/>
                  </a:cubicBezTo>
                  <a:cubicBezTo>
                    <a:pt x="400" y="552"/>
                    <a:pt x="401" y="547"/>
                    <a:pt x="404" y="545"/>
                  </a:cubicBezTo>
                  <a:cubicBezTo>
                    <a:pt x="411" y="549"/>
                    <a:pt x="411" y="549"/>
                    <a:pt x="411" y="549"/>
                  </a:cubicBezTo>
                  <a:cubicBezTo>
                    <a:pt x="416" y="545"/>
                    <a:pt x="412" y="538"/>
                    <a:pt x="414" y="533"/>
                  </a:cubicBezTo>
                  <a:cubicBezTo>
                    <a:pt x="410" y="532"/>
                    <a:pt x="404" y="532"/>
                    <a:pt x="402" y="535"/>
                  </a:cubicBezTo>
                  <a:cubicBezTo>
                    <a:pt x="403" y="533"/>
                    <a:pt x="403" y="533"/>
                    <a:pt x="403" y="533"/>
                  </a:cubicBezTo>
                  <a:cubicBezTo>
                    <a:pt x="400" y="526"/>
                    <a:pt x="392" y="531"/>
                    <a:pt x="386" y="530"/>
                  </a:cubicBezTo>
                  <a:cubicBezTo>
                    <a:pt x="386" y="523"/>
                    <a:pt x="391" y="517"/>
                    <a:pt x="397" y="515"/>
                  </a:cubicBezTo>
                  <a:cubicBezTo>
                    <a:pt x="402" y="516"/>
                    <a:pt x="410" y="519"/>
                    <a:pt x="415" y="514"/>
                  </a:cubicBezTo>
                  <a:cubicBezTo>
                    <a:pt x="414" y="509"/>
                    <a:pt x="412" y="502"/>
                    <a:pt x="407" y="501"/>
                  </a:cubicBezTo>
                  <a:cubicBezTo>
                    <a:pt x="404" y="504"/>
                    <a:pt x="401" y="509"/>
                    <a:pt x="397" y="509"/>
                  </a:cubicBezTo>
                  <a:cubicBezTo>
                    <a:pt x="397" y="497"/>
                    <a:pt x="409" y="491"/>
                    <a:pt x="419" y="487"/>
                  </a:cubicBezTo>
                  <a:cubicBezTo>
                    <a:pt x="425" y="485"/>
                    <a:pt x="438" y="483"/>
                    <a:pt x="439" y="493"/>
                  </a:cubicBezTo>
                  <a:cubicBezTo>
                    <a:pt x="439" y="500"/>
                    <a:pt x="436" y="508"/>
                    <a:pt x="428" y="506"/>
                  </a:cubicBezTo>
                  <a:cubicBezTo>
                    <a:pt x="425" y="505"/>
                    <a:pt x="424" y="508"/>
                    <a:pt x="423" y="509"/>
                  </a:cubicBezTo>
                  <a:cubicBezTo>
                    <a:pt x="425" y="513"/>
                    <a:pt x="433" y="517"/>
                    <a:pt x="433" y="523"/>
                  </a:cubicBezTo>
                  <a:cubicBezTo>
                    <a:pt x="429" y="526"/>
                    <a:pt x="422" y="529"/>
                    <a:pt x="428" y="535"/>
                  </a:cubicBezTo>
                  <a:cubicBezTo>
                    <a:pt x="426" y="541"/>
                    <a:pt x="417" y="542"/>
                    <a:pt x="416" y="549"/>
                  </a:cubicBezTo>
                  <a:cubicBezTo>
                    <a:pt x="416" y="555"/>
                    <a:pt x="421" y="561"/>
                    <a:pt x="417" y="567"/>
                  </a:cubicBezTo>
                  <a:cubicBezTo>
                    <a:pt x="410" y="576"/>
                    <a:pt x="392" y="564"/>
                    <a:pt x="389" y="577"/>
                  </a:cubicBezTo>
                  <a:cubicBezTo>
                    <a:pt x="377" y="580"/>
                    <a:pt x="381" y="562"/>
                    <a:pt x="371" y="559"/>
                  </a:cubicBezTo>
                  <a:cubicBezTo>
                    <a:pt x="369" y="557"/>
                    <a:pt x="370" y="554"/>
                    <a:pt x="370" y="551"/>
                  </a:cubicBezTo>
                  <a:moveTo>
                    <a:pt x="448" y="442"/>
                  </a:moveTo>
                  <a:cubicBezTo>
                    <a:pt x="452" y="444"/>
                    <a:pt x="460" y="442"/>
                    <a:pt x="461" y="448"/>
                  </a:cubicBezTo>
                  <a:cubicBezTo>
                    <a:pt x="463" y="457"/>
                    <a:pt x="446" y="458"/>
                    <a:pt x="453" y="465"/>
                  </a:cubicBezTo>
                  <a:cubicBezTo>
                    <a:pt x="457" y="464"/>
                    <a:pt x="460" y="466"/>
                    <a:pt x="462" y="469"/>
                  </a:cubicBezTo>
                  <a:cubicBezTo>
                    <a:pt x="459" y="479"/>
                    <a:pt x="447" y="480"/>
                    <a:pt x="438" y="483"/>
                  </a:cubicBezTo>
                  <a:cubicBezTo>
                    <a:pt x="440" y="473"/>
                    <a:pt x="412" y="471"/>
                    <a:pt x="431" y="463"/>
                  </a:cubicBezTo>
                  <a:cubicBezTo>
                    <a:pt x="436" y="463"/>
                    <a:pt x="440" y="461"/>
                    <a:pt x="441" y="457"/>
                  </a:cubicBezTo>
                  <a:cubicBezTo>
                    <a:pt x="440" y="451"/>
                    <a:pt x="441" y="443"/>
                    <a:pt x="448" y="442"/>
                  </a:cubicBezTo>
                  <a:moveTo>
                    <a:pt x="502" y="355"/>
                  </a:moveTo>
                  <a:cubicBezTo>
                    <a:pt x="526" y="343"/>
                    <a:pt x="490" y="290"/>
                    <a:pt x="533" y="303"/>
                  </a:cubicBezTo>
                  <a:cubicBezTo>
                    <a:pt x="539" y="305"/>
                    <a:pt x="535" y="311"/>
                    <a:pt x="540" y="313"/>
                  </a:cubicBezTo>
                  <a:cubicBezTo>
                    <a:pt x="551" y="300"/>
                    <a:pt x="551" y="300"/>
                    <a:pt x="551" y="300"/>
                  </a:cubicBezTo>
                  <a:cubicBezTo>
                    <a:pt x="551" y="296"/>
                    <a:pt x="541" y="298"/>
                    <a:pt x="544" y="291"/>
                  </a:cubicBezTo>
                  <a:cubicBezTo>
                    <a:pt x="548" y="288"/>
                    <a:pt x="556" y="283"/>
                    <a:pt x="557" y="276"/>
                  </a:cubicBezTo>
                  <a:cubicBezTo>
                    <a:pt x="549" y="270"/>
                    <a:pt x="536" y="274"/>
                    <a:pt x="528" y="278"/>
                  </a:cubicBezTo>
                  <a:cubicBezTo>
                    <a:pt x="527" y="279"/>
                    <a:pt x="527" y="279"/>
                    <a:pt x="527" y="279"/>
                  </a:cubicBezTo>
                  <a:cubicBezTo>
                    <a:pt x="531" y="284"/>
                    <a:pt x="537" y="282"/>
                    <a:pt x="541" y="286"/>
                  </a:cubicBezTo>
                  <a:cubicBezTo>
                    <a:pt x="535" y="295"/>
                    <a:pt x="522" y="296"/>
                    <a:pt x="511" y="293"/>
                  </a:cubicBezTo>
                  <a:cubicBezTo>
                    <a:pt x="503" y="283"/>
                    <a:pt x="529" y="277"/>
                    <a:pt x="517" y="266"/>
                  </a:cubicBezTo>
                  <a:cubicBezTo>
                    <a:pt x="520" y="261"/>
                    <a:pt x="526" y="256"/>
                    <a:pt x="533" y="256"/>
                  </a:cubicBezTo>
                  <a:cubicBezTo>
                    <a:pt x="534" y="263"/>
                    <a:pt x="540" y="258"/>
                    <a:pt x="544" y="257"/>
                  </a:cubicBezTo>
                  <a:cubicBezTo>
                    <a:pt x="545" y="254"/>
                    <a:pt x="545" y="248"/>
                    <a:pt x="550" y="247"/>
                  </a:cubicBezTo>
                  <a:cubicBezTo>
                    <a:pt x="555" y="248"/>
                    <a:pt x="560" y="245"/>
                    <a:pt x="563" y="250"/>
                  </a:cubicBezTo>
                  <a:cubicBezTo>
                    <a:pt x="566" y="255"/>
                    <a:pt x="566" y="255"/>
                    <a:pt x="566" y="255"/>
                  </a:cubicBezTo>
                  <a:cubicBezTo>
                    <a:pt x="572" y="249"/>
                    <a:pt x="582" y="247"/>
                    <a:pt x="590" y="248"/>
                  </a:cubicBezTo>
                  <a:cubicBezTo>
                    <a:pt x="602" y="256"/>
                    <a:pt x="602" y="256"/>
                    <a:pt x="602" y="256"/>
                  </a:cubicBezTo>
                  <a:cubicBezTo>
                    <a:pt x="607" y="253"/>
                    <a:pt x="614" y="256"/>
                    <a:pt x="618" y="259"/>
                  </a:cubicBezTo>
                  <a:cubicBezTo>
                    <a:pt x="619" y="262"/>
                    <a:pt x="618" y="266"/>
                    <a:pt x="615" y="266"/>
                  </a:cubicBezTo>
                  <a:cubicBezTo>
                    <a:pt x="599" y="265"/>
                    <a:pt x="575" y="254"/>
                    <a:pt x="564" y="273"/>
                  </a:cubicBezTo>
                  <a:cubicBezTo>
                    <a:pt x="563" y="275"/>
                    <a:pt x="561" y="277"/>
                    <a:pt x="560" y="279"/>
                  </a:cubicBezTo>
                  <a:cubicBezTo>
                    <a:pt x="574" y="279"/>
                    <a:pt x="596" y="278"/>
                    <a:pt x="604" y="293"/>
                  </a:cubicBezTo>
                  <a:cubicBezTo>
                    <a:pt x="616" y="293"/>
                    <a:pt x="621" y="282"/>
                    <a:pt x="629" y="274"/>
                  </a:cubicBezTo>
                  <a:cubicBezTo>
                    <a:pt x="629" y="272"/>
                    <a:pt x="628" y="268"/>
                    <a:pt x="630" y="266"/>
                  </a:cubicBezTo>
                  <a:cubicBezTo>
                    <a:pt x="638" y="267"/>
                    <a:pt x="640" y="275"/>
                    <a:pt x="647" y="278"/>
                  </a:cubicBezTo>
                  <a:cubicBezTo>
                    <a:pt x="644" y="290"/>
                    <a:pt x="644" y="290"/>
                    <a:pt x="644" y="290"/>
                  </a:cubicBezTo>
                  <a:cubicBezTo>
                    <a:pt x="647" y="293"/>
                    <a:pt x="653" y="288"/>
                    <a:pt x="655" y="293"/>
                  </a:cubicBezTo>
                  <a:cubicBezTo>
                    <a:pt x="659" y="289"/>
                    <a:pt x="665" y="282"/>
                    <a:pt x="671" y="284"/>
                  </a:cubicBezTo>
                  <a:cubicBezTo>
                    <a:pt x="676" y="287"/>
                    <a:pt x="678" y="289"/>
                    <a:pt x="680" y="293"/>
                  </a:cubicBezTo>
                  <a:cubicBezTo>
                    <a:pt x="683" y="300"/>
                    <a:pt x="680" y="308"/>
                    <a:pt x="679" y="314"/>
                  </a:cubicBezTo>
                  <a:cubicBezTo>
                    <a:pt x="659" y="293"/>
                    <a:pt x="632" y="316"/>
                    <a:pt x="608" y="310"/>
                  </a:cubicBezTo>
                  <a:cubicBezTo>
                    <a:pt x="603" y="316"/>
                    <a:pt x="595" y="318"/>
                    <a:pt x="593" y="326"/>
                  </a:cubicBezTo>
                  <a:cubicBezTo>
                    <a:pt x="598" y="328"/>
                    <a:pt x="594" y="333"/>
                    <a:pt x="595" y="337"/>
                  </a:cubicBezTo>
                  <a:cubicBezTo>
                    <a:pt x="588" y="345"/>
                    <a:pt x="588" y="345"/>
                    <a:pt x="588" y="345"/>
                  </a:cubicBezTo>
                  <a:cubicBezTo>
                    <a:pt x="570" y="345"/>
                    <a:pt x="585" y="325"/>
                    <a:pt x="575" y="318"/>
                  </a:cubicBezTo>
                  <a:cubicBezTo>
                    <a:pt x="567" y="327"/>
                    <a:pt x="542" y="320"/>
                    <a:pt x="548" y="337"/>
                  </a:cubicBezTo>
                  <a:cubicBezTo>
                    <a:pt x="554" y="346"/>
                    <a:pt x="557" y="332"/>
                    <a:pt x="563" y="331"/>
                  </a:cubicBezTo>
                  <a:cubicBezTo>
                    <a:pt x="570" y="344"/>
                    <a:pt x="555" y="348"/>
                    <a:pt x="551" y="358"/>
                  </a:cubicBezTo>
                  <a:cubicBezTo>
                    <a:pt x="548" y="360"/>
                    <a:pt x="544" y="359"/>
                    <a:pt x="541" y="361"/>
                  </a:cubicBezTo>
                  <a:cubicBezTo>
                    <a:pt x="538" y="357"/>
                    <a:pt x="542" y="354"/>
                    <a:pt x="542" y="350"/>
                  </a:cubicBezTo>
                  <a:cubicBezTo>
                    <a:pt x="539" y="348"/>
                    <a:pt x="533" y="348"/>
                    <a:pt x="531" y="351"/>
                  </a:cubicBezTo>
                  <a:cubicBezTo>
                    <a:pt x="527" y="354"/>
                    <a:pt x="529" y="364"/>
                    <a:pt x="522" y="358"/>
                  </a:cubicBezTo>
                  <a:cubicBezTo>
                    <a:pt x="523" y="356"/>
                    <a:pt x="521" y="354"/>
                    <a:pt x="519" y="353"/>
                  </a:cubicBezTo>
                  <a:cubicBezTo>
                    <a:pt x="517" y="356"/>
                    <a:pt x="507" y="357"/>
                    <a:pt x="513" y="363"/>
                  </a:cubicBezTo>
                  <a:cubicBezTo>
                    <a:pt x="516" y="370"/>
                    <a:pt x="522" y="373"/>
                    <a:pt x="529" y="373"/>
                  </a:cubicBezTo>
                  <a:cubicBezTo>
                    <a:pt x="530" y="373"/>
                    <a:pt x="531" y="372"/>
                    <a:pt x="531" y="371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3"/>
                    <a:pt x="536" y="375"/>
                    <a:pt x="537" y="376"/>
                  </a:cubicBezTo>
                  <a:cubicBezTo>
                    <a:pt x="539" y="376"/>
                    <a:pt x="538" y="373"/>
                    <a:pt x="540" y="373"/>
                  </a:cubicBezTo>
                  <a:cubicBezTo>
                    <a:pt x="548" y="375"/>
                    <a:pt x="546" y="387"/>
                    <a:pt x="554" y="390"/>
                  </a:cubicBezTo>
                  <a:cubicBezTo>
                    <a:pt x="556" y="394"/>
                    <a:pt x="552" y="393"/>
                    <a:pt x="550" y="394"/>
                  </a:cubicBezTo>
                  <a:cubicBezTo>
                    <a:pt x="542" y="388"/>
                    <a:pt x="534" y="406"/>
                    <a:pt x="529" y="391"/>
                  </a:cubicBezTo>
                  <a:cubicBezTo>
                    <a:pt x="533" y="380"/>
                    <a:pt x="533" y="380"/>
                    <a:pt x="533" y="380"/>
                  </a:cubicBezTo>
                  <a:cubicBezTo>
                    <a:pt x="530" y="378"/>
                    <a:pt x="526" y="381"/>
                    <a:pt x="523" y="384"/>
                  </a:cubicBezTo>
                  <a:cubicBezTo>
                    <a:pt x="522" y="386"/>
                    <a:pt x="518" y="387"/>
                    <a:pt x="519" y="390"/>
                  </a:cubicBezTo>
                  <a:cubicBezTo>
                    <a:pt x="525" y="393"/>
                    <a:pt x="521" y="397"/>
                    <a:pt x="519" y="401"/>
                  </a:cubicBezTo>
                  <a:cubicBezTo>
                    <a:pt x="514" y="401"/>
                    <a:pt x="509" y="394"/>
                    <a:pt x="502" y="395"/>
                  </a:cubicBezTo>
                  <a:cubicBezTo>
                    <a:pt x="499" y="386"/>
                    <a:pt x="504" y="370"/>
                    <a:pt x="502" y="355"/>
                  </a:cubicBezTo>
                  <a:moveTo>
                    <a:pt x="603" y="279"/>
                  </a:moveTo>
                  <a:cubicBezTo>
                    <a:pt x="604" y="283"/>
                    <a:pt x="611" y="285"/>
                    <a:pt x="612" y="282"/>
                  </a:cubicBezTo>
                  <a:cubicBezTo>
                    <a:pt x="613" y="284"/>
                    <a:pt x="611" y="286"/>
                    <a:pt x="609" y="286"/>
                  </a:cubicBezTo>
                  <a:cubicBezTo>
                    <a:pt x="605" y="287"/>
                    <a:pt x="598" y="284"/>
                    <a:pt x="600" y="278"/>
                  </a:cubicBezTo>
                  <a:cubicBezTo>
                    <a:pt x="600" y="277"/>
                    <a:pt x="602" y="273"/>
                    <a:pt x="604" y="273"/>
                  </a:cubicBezTo>
                  <a:cubicBezTo>
                    <a:pt x="604" y="273"/>
                    <a:pt x="602" y="275"/>
                    <a:pt x="603" y="279"/>
                  </a:cubicBezTo>
                  <a:moveTo>
                    <a:pt x="601" y="490"/>
                  </a:moveTo>
                  <a:cubicBezTo>
                    <a:pt x="599" y="491"/>
                    <a:pt x="599" y="491"/>
                    <a:pt x="599" y="491"/>
                  </a:cubicBezTo>
                  <a:cubicBezTo>
                    <a:pt x="594" y="481"/>
                    <a:pt x="580" y="483"/>
                    <a:pt x="569" y="484"/>
                  </a:cubicBezTo>
                  <a:cubicBezTo>
                    <a:pt x="554" y="482"/>
                    <a:pt x="561" y="506"/>
                    <a:pt x="545" y="497"/>
                  </a:cubicBezTo>
                  <a:cubicBezTo>
                    <a:pt x="543" y="501"/>
                    <a:pt x="540" y="500"/>
                    <a:pt x="537" y="500"/>
                  </a:cubicBezTo>
                  <a:cubicBezTo>
                    <a:pt x="534" y="496"/>
                    <a:pt x="534" y="486"/>
                    <a:pt x="527" y="487"/>
                  </a:cubicBezTo>
                  <a:cubicBezTo>
                    <a:pt x="519" y="494"/>
                    <a:pt x="529" y="517"/>
                    <a:pt x="510" y="513"/>
                  </a:cubicBezTo>
                  <a:cubicBezTo>
                    <a:pt x="509" y="510"/>
                    <a:pt x="508" y="507"/>
                    <a:pt x="505" y="505"/>
                  </a:cubicBezTo>
                  <a:cubicBezTo>
                    <a:pt x="500" y="511"/>
                    <a:pt x="505" y="524"/>
                    <a:pt x="493" y="523"/>
                  </a:cubicBezTo>
                  <a:cubicBezTo>
                    <a:pt x="485" y="523"/>
                    <a:pt x="480" y="520"/>
                    <a:pt x="473" y="524"/>
                  </a:cubicBezTo>
                  <a:cubicBezTo>
                    <a:pt x="468" y="530"/>
                    <a:pt x="476" y="539"/>
                    <a:pt x="466" y="538"/>
                  </a:cubicBezTo>
                  <a:cubicBezTo>
                    <a:pt x="462" y="538"/>
                    <a:pt x="462" y="538"/>
                    <a:pt x="462" y="538"/>
                  </a:cubicBezTo>
                  <a:cubicBezTo>
                    <a:pt x="459" y="525"/>
                    <a:pt x="476" y="520"/>
                    <a:pt x="479" y="508"/>
                  </a:cubicBezTo>
                  <a:cubicBezTo>
                    <a:pt x="495" y="511"/>
                    <a:pt x="492" y="492"/>
                    <a:pt x="500" y="486"/>
                  </a:cubicBezTo>
                  <a:cubicBezTo>
                    <a:pt x="522" y="464"/>
                    <a:pt x="552" y="452"/>
                    <a:pt x="584" y="461"/>
                  </a:cubicBezTo>
                  <a:cubicBezTo>
                    <a:pt x="598" y="463"/>
                    <a:pt x="611" y="472"/>
                    <a:pt x="620" y="484"/>
                  </a:cubicBezTo>
                  <a:cubicBezTo>
                    <a:pt x="626" y="495"/>
                    <a:pt x="620" y="508"/>
                    <a:pt x="620" y="519"/>
                  </a:cubicBezTo>
                  <a:cubicBezTo>
                    <a:pt x="614" y="522"/>
                    <a:pt x="614" y="532"/>
                    <a:pt x="607" y="528"/>
                  </a:cubicBezTo>
                  <a:cubicBezTo>
                    <a:pt x="612" y="523"/>
                    <a:pt x="612" y="523"/>
                    <a:pt x="612" y="523"/>
                  </a:cubicBezTo>
                  <a:cubicBezTo>
                    <a:pt x="590" y="523"/>
                    <a:pt x="613" y="499"/>
                    <a:pt x="601" y="490"/>
                  </a:cubicBezTo>
                  <a:moveTo>
                    <a:pt x="546" y="551"/>
                  </a:moveTo>
                  <a:cubicBezTo>
                    <a:pt x="539" y="554"/>
                    <a:pt x="535" y="548"/>
                    <a:pt x="535" y="542"/>
                  </a:cubicBezTo>
                  <a:cubicBezTo>
                    <a:pt x="536" y="532"/>
                    <a:pt x="536" y="521"/>
                    <a:pt x="544" y="514"/>
                  </a:cubicBezTo>
                  <a:cubicBezTo>
                    <a:pt x="550" y="516"/>
                    <a:pt x="547" y="529"/>
                    <a:pt x="557" y="530"/>
                  </a:cubicBezTo>
                  <a:cubicBezTo>
                    <a:pt x="555" y="537"/>
                    <a:pt x="551" y="545"/>
                    <a:pt x="546" y="551"/>
                  </a:cubicBezTo>
                  <a:moveTo>
                    <a:pt x="551" y="585"/>
                  </a:moveTo>
                  <a:cubicBezTo>
                    <a:pt x="548" y="592"/>
                    <a:pt x="541" y="593"/>
                    <a:pt x="536" y="598"/>
                  </a:cubicBezTo>
                  <a:cubicBezTo>
                    <a:pt x="531" y="586"/>
                    <a:pt x="539" y="574"/>
                    <a:pt x="544" y="564"/>
                  </a:cubicBezTo>
                  <a:cubicBezTo>
                    <a:pt x="556" y="563"/>
                    <a:pt x="553" y="578"/>
                    <a:pt x="551" y="585"/>
                  </a:cubicBezTo>
                  <a:moveTo>
                    <a:pt x="571" y="542"/>
                  </a:moveTo>
                  <a:cubicBezTo>
                    <a:pt x="576" y="542"/>
                    <a:pt x="581" y="542"/>
                    <a:pt x="582" y="548"/>
                  </a:cubicBezTo>
                  <a:cubicBezTo>
                    <a:pt x="581" y="557"/>
                    <a:pt x="566" y="561"/>
                    <a:pt x="557" y="564"/>
                  </a:cubicBezTo>
                  <a:cubicBezTo>
                    <a:pt x="553" y="552"/>
                    <a:pt x="562" y="546"/>
                    <a:pt x="571" y="542"/>
                  </a:cubicBezTo>
                  <a:moveTo>
                    <a:pt x="524" y="621"/>
                  </a:moveTo>
                  <a:cubicBezTo>
                    <a:pt x="518" y="632"/>
                    <a:pt x="505" y="613"/>
                    <a:pt x="501" y="629"/>
                  </a:cubicBezTo>
                  <a:cubicBezTo>
                    <a:pt x="496" y="629"/>
                    <a:pt x="487" y="630"/>
                    <a:pt x="487" y="622"/>
                  </a:cubicBezTo>
                  <a:cubicBezTo>
                    <a:pt x="495" y="624"/>
                    <a:pt x="494" y="614"/>
                    <a:pt x="496" y="610"/>
                  </a:cubicBezTo>
                  <a:cubicBezTo>
                    <a:pt x="506" y="611"/>
                    <a:pt x="521" y="604"/>
                    <a:pt x="526" y="616"/>
                  </a:cubicBezTo>
                  <a:cubicBezTo>
                    <a:pt x="526" y="618"/>
                    <a:pt x="523" y="619"/>
                    <a:pt x="524" y="621"/>
                  </a:cubicBezTo>
                  <a:moveTo>
                    <a:pt x="509" y="981"/>
                  </a:moveTo>
                  <a:cubicBezTo>
                    <a:pt x="505" y="978"/>
                    <a:pt x="505" y="978"/>
                    <a:pt x="505" y="978"/>
                  </a:cubicBezTo>
                  <a:cubicBezTo>
                    <a:pt x="519" y="974"/>
                    <a:pt x="540" y="974"/>
                    <a:pt x="555" y="978"/>
                  </a:cubicBezTo>
                  <a:cubicBezTo>
                    <a:pt x="548" y="1003"/>
                    <a:pt x="524" y="980"/>
                    <a:pt x="509" y="981"/>
                  </a:cubicBezTo>
                  <a:moveTo>
                    <a:pt x="513" y="1014"/>
                  </a:moveTo>
                  <a:cubicBezTo>
                    <a:pt x="512" y="1016"/>
                    <a:pt x="511" y="1018"/>
                    <a:pt x="511" y="1021"/>
                  </a:cubicBezTo>
                  <a:cubicBezTo>
                    <a:pt x="502" y="1017"/>
                    <a:pt x="502" y="1017"/>
                    <a:pt x="502" y="1017"/>
                  </a:cubicBezTo>
                  <a:lnTo>
                    <a:pt x="513" y="1014"/>
                  </a:lnTo>
                  <a:close/>
                  <a:moveTo>
                    <a:pt x="493" y="964"/>
                  </a:moveTo>
                  <a:cubicBezTo>
                    <a:pt x="485" y="952"/>
                    <a:pt x="489" y="934"/>
                    <a:pt x="488" y="919"/>
                  </a:cubicBezTo>
                  <a:cubicBezTo>
                    <a:pt x="491" y="916"/>
                    <a:pt x="491" y="916"/>
                    <a:pt x="491" y="916"/>
                  </a:cubicBezTo>
                  <a:cubicBezTo>
                    <a:pt x="500" y="931"/>
                    <a:pt x="488" y="955"/>
                    <a:pt x="506" y="964"/>
                  </a:cubicBezTo>
                  <a:cubicBezTo>
                    <a:pt x="549" y="964"/>
                    <a:pt x="549" y="964"/>
                    <a:pt x="549" y="964"/>
                  </a:cubicBezTo>
                  <a:cubicBezTo>
                    <a:pt x="533" y="977"/>
                    <a:pt x="511" y="967"/>
                    <a:pt x="493" y="964"/>
                  </a:cubicBezTo>
                  <a:moveTo>
                    <a:pt x="496" y="827"/>
                  </a:moveTo>
                  <a:cubicBezTo>
                    <a:pt x="483" y="821"/>
                    <a:pt x="489" y="806"/>
                    <a:pt x="486" y="795"/>
                  </a:cubicBezTo>
                  <a:cubicBezTo>
                    <a:pt x="487" y="789"/>
                    <a:pt x="502" y="790"/>
                    <a:pt x="502" y="799"/>
                  </a:cubicBezTo>
                  <a:cubicBezTo>
                    <a:pt x="504" y="808"/>
                    <a:pt x="508" y="814"/>
                    <a:pt x="505" y="824"/>
                  </a:cubicBezTo>
                  <a:cubicBezTo>
                    <a:pt x="503" y="828"/>
                    <a:pt x="498" y="824"/>
                    <a:pt x="496" y="827"/>
                  </a:cubicBezTo>
                  <a:moveTo>
                    <a:pt x="478" y="545"/>
                  </a:moveTo>
                  <a:cubicBezTo>
                    <a:pt x="484" y="538"/>
                    <a:pt x="493" y="538"/>
                    <a:pt x="497" y="531"/>
                  </a:cubicBezTo>
                  <a:cubicBezTo>
                    <a:pt x="501" y="540"/>
                    <a:pt x="492" y="547"/>
                    <a:pt x="489" y="555"/>
                  </a:cubicBezTo>
                  <a:cubicBezTo>
                    <a:pt x="487" y="557"/>
                    <a:pt x="484" y="559"/>
                    <a:pt x="481" y="559"/>
                  </a:cubicBezTo>
                  <a:cubicBezTo>
                    <a:pt x="476" y="556"/>
                    <a:pt x="479" y="550"/>
                    <a:pt x="478" y="545"/>
                  </a:cubicBezTo>
                  <a:moveTo>
                    <a:pt x="478" y="668"/>
                  </a:moveTo>
                  <a:cubicBezTo>
                    <a:pt x="478" y="675"/>
                    <a:pt x="478" y="675"/>
                    <a:pt x="478" y="675"/>
                  </a:cubicBezTo>
                  <a:cubicBezTo>
                    <a:pt x="462" y="690"/>
                    <a:pt x="453" y="709"/>
                    <a:pt x="433" y="717"/>
                  </a:cubicBezTo>
                  <a:cubicBezTo>
                    <a:pt x="433" y="710"/>
                    <a:pt x="433" y="710"/>
                    <a:pt x="433" y="710"/>
                  </a:cubicBezTo>
                  <a:cubicBezTo>
                    <a:pt x="473" y="668"/>
                    <a:pt x="473" y="668"/>
                    <a:pt x="473" y="668"/>
                  </a:cubicBezTo>
                  <a:lnTo>
                    <a:pt x="478" y="668"/>
                  </a:lnTo>
                  <a:close/>
                  <a:moveTo>
                    <a:pt x="462" y="751"/>
                  </a:moveTo>
                  <a:cubicBezTo>
                    <a:pt x="468" y="751"/>
                    <a:pt x="475" y="752"/>
                    <a:pt x="477" y="758"/>
                  </a:cubicBezTo>
                  <a:cubicBezTo>
                    <a:pt x="477" y="765"/>
                    <a:pt x="476" y="771"/>
                    <a:pt x="470" y="775"/>
                  </a:cubicBezTo>
                  <a:cubicBezTo>
                    <a:pt x="462" y="777"/>
                    <a:pt x="457" y="770"/>
                    <a:pt x="456" y="764"/>
                  </a:cubicBezTo>
                  <a:cubicBezTo>
                    <a:pt x="455" y="759"/>
                    <a:pt x="458" y="754"/>
                    <a:pt x="462" y="751"/>
                  </a:cubicBezTo>
                  <a:moveTo>
                    <a:pt x="470" y="829"/>
                  </a:moveTo>
                  <a:cubicBezTo>
                    <a:pt x="479" y="828"/>
                    <a:pt x="483" y="838"/>
                    <a:pt x="487" y="844"/>
                  </a:cubicBezTo>
                  <a:cubicBezTo>
                    <a:pt x="484" y="846"/>
                    <a:pt x="487" y="850"/>
                    <a:pt x="484" y="852"/>
                  </a:cubicBezTo>
                  <a:cubicBezTo>
                    <a:pt x="476" y="864"/>
                    <a:pt x="471" y="849"/>
                    <a:pt x="465" y="845"/>
                  </a:cubicBezTo>
                  <a:lnTo>
                    <a:pt x="470" y="829"/>
                  </a:lnTo>
                  <a:close/>
                  <a:moveTo>
                    <a:pt x="506" y="778"/>
                  </a:moveTo>
                  <a:cubicBezTo>
                    <a:pt x="497" y="779"/>
                    <a:pt x="495" y="768"/>
                    <a:pt x="488" y="764"/>
                  </a:cubicBezTo>
                  <a:cubicBezTo>
                    <a:pt x="490" y="760"/>
                    <a:pt x="492" y="759"/>
                    <a:pt x="496" y="757"/>
                  </a:cubicBezTo>
                  <a:cubicBezTo>
                    <a:pt x="505" y="754"/>
                    <a:pt x="513" y="759"/>
                    <a:pt x="518" y="765"/>
                  </a:cubicBezTo>
                  <a:cubicBezTo>
                    <a:pt x="508" y="767"/>
                    <a:pt x="516" y="779"/>
                    <a:pt x="506" y="778"/>
                  </a:cubicBezTo>
                  <a:moveTo>
                    <a:pt x="523" y="558"/>
                  </a:moveTo>
                  <a:cubicBezTo>
                    <a:pt x="517" y="559"/>
                    <a:pt x="511" y="569"/>
                    <a:pt x="505" y="562"/>
                  </a:cubicBezTo>
                  <a:cubicBezTo>
                    <a:pt x="501" y="556"/>
                    <a:pt x="508" y="551"/>
                    <a:pt x="508" y="545"/>
                  </a:cubicBezTo>
                  <a:cubicBezTo>
                    <a:pt x="511" y="536"/>
                    <a:pt x="525" y="531"/>
                    <a:pt x="531" y="538"/>
                  </a:cubicBezTo>
                  <a:cubicBezTo>
                    <a:pt x="532" y="546"/>
                    <a:pt x="521" y="549"/>
                    <a:pt x="523" y="558"/>
                  </a:cubicBezTo>
                  <a:moveTo>
                    <a:pt x="475" y="617"/>
                  </a:moveTo>
                  <a:cubicBezTo>
                    <a:pt x="470" y="624"/>
                    <a:pt x="471" y="636"/>
                    <a:pt x="460" y="637"/>
                  </a:cubicBezTo>
                  <a:cubicBezTo>
                    <a:pt x="458" y="636"/>
                    <a:pt x="456" y="635"/>
                    <a:pt x="453" y="635"/>
                  </a:cubicBezTo>
                  <a:cubicBezTo>
                    <a:pt x="450" y="624"/>
                    <a:pt x="464" y="612"/>
                    <a:pt x="475" y="617"/>
                  </a:cubicBezTo>
                  <a:moveTo>
                    <a:pt x="568" y="395"/>
                  </a:moveTo>
                  <a:cubicBezTo>
                    <a:pt x="563" y="395"/>
                    <a:pt x="563" y="395"/>
                    <a:pt x="563" y="395"/>
                  </a:cubicBezTo>
                  <a:cubicBezTo>
                    <a:pt x="569" y="382"/>
                    <a:pt x="550" y="378"/>
                    <a:pt x="557" y="366"/>
                  </a:cubicBezTo>
                  <a:cubicBezTo>
                    <a:pt x="560" y="363"/>
                    <a:pt x="558" y="357"/>
                    <a:pt x="563" y="357"/>
                  </a:cubicBezTo>
                  <a:cubicBezTo>
                    <a:pt x="570" y="359"/>
                    <a:pt x="577" y="361"/>
                    <a:pt x="585" y="362"/>
                  </a:cubicBezTo>
                  <a:cubicBezTo>
                    <a:pt x="588" y="367"/>
                    <a:pt x="584" y="373"/>
                    <a:pt x="582" y="377"/>
                  </a:cubicBezTo>
                  <a:cubicBezTo>
                    <a:pt x="576" y="377"/>
                    <a:pt x="572" y="368"/>
                    <a:pt x="564" y="373"/>
                  </a:cubicBezTo>
                  <a:cubicBezTo>
                    <a:pt x="556" y="384"/>
                    <a:pt x="576" y="386"/>
                    <a:pt x="568" y="395"/>
                  </a:cubicBezTo>
                  <a:moveTo>
                    <a:pt x="502" y="410"/>
                  </a:moveTo>
                  <a:cubicBezTo>
                    <a:pt x="508" y="422"/>
                    <a:pt x="514" y="410"/>
                    <a:pt x="523" y="413"/>
                  </a:cubicBezTo>
                  <a:cubicBezTo>
                    <a:pt x="523" y="425"/>
                    <a:pt x="511" y="435"/>
                    <a:pt x="502" y="441"/>
                  </a:cubicBezTo>
                  <a:cubicBezTo>
                    <a:pt x="495" y="440"/>
                    <a:pt x="497" y="426"/>
                    <a:pt x="487" y="429"/>
                  </a:cubicBezTo>
                  <a:cubicBezTo>
                    <a:pt x="483" y="431"/>
                    <a:pt x="478" y="437"/>
                    <a:pt x="473" y="433"/>
                  </a:cubicBezTo>
                  <a:cubicBezTo>
                    <a:pt x="472" y="425"/>
                    <a:pt x="475" y="414"/>
                    <a:pt x="483" y="410"/>
                  </a:cubicBezTo>
                  <a:cubicBezTo>
                    <a:pt x="492" y="404"/>
                    <a:pt x="496" y="420"/>
                    <a:pt x="502" y="410"/>
                  </a:cubicBezTo>
                  <a:moveTo>
                    <a:pt x="493" y="442"/>
                  </a:moveTo>
                  <a:cubicBezTo>
                    <a:pt x="495" y="452"/>
                    <a:pt x="492" y="459"/>
                    <a:pt x="483" y="463"/>
                  </a:cubicBezTo>
                  <a:cubicBezTo>
                    <a:pt x="474" y="464"/>
                    <a:pt x="474" y="464"/>
                    <a:pt x="474" y="464"/>
                  </a:cubicBezTo>
                  <a:cubicBezTo>
                    <a:pt x="480" y="452"/>
                    <a:pt x="463" y="457"/>
                    <a:pt x="469" y="446"/>
                  </a:cubicBezTo>
                  <a:cubicBezTo>
                    <a:pt x="478" y="447"/>
                    <a:pt x="487" y="432"/>
                    <a:pt x="493" y="442"/>
                  </a:cubicBezTo>
                  <a:moveTo>
                    <a:pt x="481" y="475"/>
                  </a:moveTo>
                  <a:cubicBezTo>
                    <a:pt x="482" y="482"/>
                    <a:pt x="482" y="482"/>
                    <a:pt x="482" y="482"/>
                  </a:cubicBezTo>
                  <a:cubicBezTo>
                    <a:pt x="479" y="490"/>
                    <a:pt x="472" y="497"/>
                    <a:pt x="469" y="505"/>
                  </a:cubicBezTo>
                  <a:cubicBezTo>
                    <a:pt x="466" y="510"/>
                    <a:pt x="463" y="516"/>
                    <a:pt x="457" y="519"/>
                  </a:cubicBezTo>
                  <a:cubicBezTo>
                    <a:pt x="450" y="520"/>
                    <a:pt x="444" y="519"/>
                    <a:pt x="438" y="515"/>
                  </a:cubicBezTo>
                  <a:cubicBezTo>
                    <a:pt x="446" y="511"/>
                    <a:pt x="443" y="501"/>
                    <a:pt x="450" y="497"/>
                  </a:cubicBezTo>
                  <a:cubicBezTo>
                    <a:pt x="467" y="511"/>
                    <a:pt x="467" y="479"/>
                    <a:pt x="481" y="475"/>
                  </a:cubicBezTo>
                  <a:moveTo>
                    <a:pt x="444" y="546"/>
                  </a:moveTo>
                  <a:cubicBezTo>
                    <a:pt x="443" y="558"/>
                    <a:pt x="443" y="558"/>
                    <a:pt x="443" y="558"/>
                  </a:cubicBezTo>
                  <a:cubicBezTo>
                    <a:pt x="437" y="557"/>
                    <a:pt x="428" y="561"/>
                    <a:pt x="424" y="554"/>
                  </a:cubicBezTo>
                  <a:cubicBezTo>
                    <a:pt x="426" y="549"/>
                    <a:pt x="429" y="542"/>
                    <a:pt x="435" y="541"/>
                  </a:cubicBezTo>
                  <a:cubicBezTo>
                    <a:pt x="440" y="541"/>
                    <a:pt x="445" y="541"/>
                    <a:pt x="444" y="546"/>
                  </a:cubicBezTo>
                  <a:moveTo>
                    <a:pt x="384" y="642"/>
                  </a:moveTo>
                  <a:cubicBezTo>
                    <a:pt x="379" y="642"/>
                    <a:pt x="374" y="639"/>
                    <a:pt x="374" y="634"/>
                  </a:cubicBezTo>
                  <a:cubicBezTo>
                    <a:pt x="377" y="628"/>
                    <a:pt x="387" y="617"/>
                    <a:pt x="393" y="629"/>
                  </a:cubicBezTo>
                  <a:cubicBezTo>
                    <a:pt x="396" y="636"/>
                    <a:pt x="388" y="640"/>
                    <a:pt x="384" y="642"/>
                  </a:cubicBezTo>
                  <a:moveTo>
                    <a:pt x="375" y="573"/>
                  </a:moveTo>
                  <a:cubicBezTo>
                    <a:pt x="375" y="580"/>
                    <a:pt x="374" y="585"/>
                    <a:pt x="371" y="590"/>
                  </a:cubicBezTo>
                  <a:cubicBezTo>
                    <a:pt x="367" y="589"/>
                    <a:pt x="359" y="593"/>
                    <a:pt x="358" y="586"/>
                  </a:cubicBezTo>
                  <a:cubicBezTo>
                    <a:pt x="360" y="580"/>
                    <a:pt x="360" y="573"/>
                    <a:pt x="363" y="567"/>
                  </a:cubicBezTo>
                  <a:cubicBezTo>
                    <a:pt x="369" y="566"/>
                    <a:pt x="373" y="568"/>
                    <a:pt x="375" y="573"/>
                  </a:cubicBezTo>
                  <a:moveTo>
                    <a:pt x="361" y="680"/>
                  </a:moveTo>
                  <a:cubicBezTo>
                    <a:pt x="357" y="689"/>
                    <a:pt x="345" y="694"/>
                    <a:pt x="337" y="693"/>
                  </a:cubicBezTo>
                  <a:cubicBezTo>
                    <a:pt x="345" y="690"/>
                    <a:pt x="345" y="680"/>
                    <a:pt x="346" y="673"/>
                  </a:cubicBezTo>
                  <a:cubicBezTo>
                    <a:pt x="352" y="674"/>
                    <a:pt x="357" y="675"/>
                    <a:pt x="361" y="680"/>
                  </a:cubicBezTo>
                  <a:moveTo>
                    <a:pt x="406" y="622"/>
                  </a:moveTo>
                  <a:cubicBezTo>
                    <a:pt x="409" y="622"/>
                    <a:pt x="411" y="618"/>
                    <a:pt x="414" y="616"/>
                  </a:cubicBezTo>
                  <a:cubicBezTo>
                    <a:pt x="411" y="610"/>
                    <a:pt x="403" y="612"/>
                    <a:pt x="398" y="610"/>
                  </a:cubicBezTo>
                  <a:cubicBezTo>
                    <a:pt x="395" y="600"/>
                    <a:pt x="411" y="595"/>
                    <a:pt x="407" y="584"/>
                  </a:cubicBezTo>
                  <a:cubicBezTo>
                    <a:pt x="412" y="579"/>
                    <a:pt x="414" y="570"/>
                    <a:pt x="423" y="570"/>
                  </a:cubicBezTo>
                  <a:cubicBezTo>
                    <a:pt x="433" y="577"/>
                    <a:pt x="439" y="568"/>
                    <a:pt x="450" y="567"/>
                  </a:cubicBezTo>
                  <a:cubicBezTo>
                    <a:pt x="451" y="568"/>
                    <a:pt x="451" y="568"/>
                    <a:pt x="451" y="568"/>
                  </a:cubicBezTo>
                  <a:cubicBezTo>
                    <a:pt x="448" y="575"/>
                    <a:pt x="437" y="576"/>
                    <a:pt x="431" y="582"/>
                  </a:cubicBezTo>
                  <a:cubicBezTo>
                    <a:pt x="433" y="587"/>
                    <a:pt x="438" y="584"/>
                    <a:pt x="442" y="585"/>
                  </a:cubicBezTo>
                  <a:cubicBezTo>
                    <a:pt x="442" y="591"/>
                    <a:pt x="443" y="601"/>
                    <a:pt x="435" y="604"/>
                  </a:cubicBezTo>
                  <a:cubicBezTo>
                    <a:pt x="420" y="604"/>
                    <a:pt x="422" y="622"/>
                    <a:pt x="415" y="630"/>
                  </a:cubicBezTo>
                  <a:cubicBezTo>
                    <a:pt x="413" y="635"/>
                    <a:pt x="407" y="639"/>
                    <a:pt x="402" y="635"/>
                  </a:cubicBezTo>
                  <a:cubicBezTo>
                    <a:pt x="401" y="632"/>
                    <a:pt x="402" y="626"/>
                    <a:pt x="406" y="622"/>
                  </a:cubicBezTo>
                  <a:moveTo>
                    <a:pt x="425" y="789"/>
                  </a:moveTo>
                  <a:cubicBezTo>
                    <a:pt x="421" y="789"/>
                    <a:pt x="421" y="789"/>
                    <a:pt x="421" y="789"/>
                  </a:cubicBezTo>
                  <a:cubicBezTo>
                    <a:pt x="422" y="779"/>
                    <a:pt x="431" y="773"/>
                    <a:pt x="439" y="769"/>
                  </a:cubicBezTo>
                  <a:cubicBezTo>
                    <a:pt x="447" y="768"/>
                    <a:pt x="448" y="776"/>
                    <a:pt x="450" y="781"/>
                  </a:cubicBezTo>
                  <a:cubicBezTo>
                    <a:pt x="451" y="795"/>
                    <a:pt x="448" y="807"/>
                    <a:pt x="441" y="817"/>
                  </a:cubicBezTo>
                  <a:cubicBezTo>
                    <a:pt x="437" y="817"/>
                    <a:pt x="433" y="818"/>
                    <a:pt x="430" y="816"/>
                  </a:cubicBezTo>
                  <a:cubicBezTo>
                    <a:pt x="425" y="821"/>
                    <a:pt x="430" y="834"/>
                    <a:pt x="420" y="834"/>
                  </a:cubicBezTo>
                  <a:cubicBezTo>
                    <a:pt x="417" y="826"/>
                    <a:pt x="419" y="818"/>
                    <a:pt x="424" y="812"/>
                  </a:cubicBezTo>
                  <a:cubicBezTo>
                    <a:pt x="428" y="808"/>
                    <a:pt x="431" y="815"/>
                    <a:pt x="434" y="808"/>
                  </a:cubicBezTo>
                  <a:cubicBezTo>
                    <a:pt x="436" y="799"/>
                    <a:pt x="431" y="794"/>
                    <a:pt x="425" y="789"/>
                  </a:cubicBezTo>
                  <a:moveTo>
                    <a:pt x="439" y="834"/>
                  </a:moveTo>
                  <a:cubicBezTo>
                    <a:pt x="443" y="826"/>
                    <a:pt x="455" y="829"/>
                    <a:pt x="455" y="838"/>
                  </a:cubicBezTo>
                  <a:cubicBezTo>
                    <a:pt x="456" y="846"/>
                    <a:pt x="447" y="849"/>
                    <a:pt x="442" y="852"/>
                  </a:cubicBezTo>
                  <a:cubicBezTo>
                    <a:pt x="433" y="853"/>
                    <a:pt x="433" y="853"/>
                    <a:pt x="433" y="853"/>
                  </a:cubicBezTo>
                  <a:cubicBezTo>
                    <a:pt x="434" y="848"/>
                    <a:pt x="442" y="843"/>
                    <a:pt x="439" y="834"/>
                  </a:cubicBezTo>
                  <a:moveTo>
                    <a:pt x="443" y="956"/>
                  </a:moveTo>
                  <a:cubicBezTo>
                    <a:pt x="441" y="956"/>
                    <a:pt x="441" y="956"/>
                    <a:pt x="441" y="956"/>
                  </a:cubicBezTo>
                  <a:cubicBezTo>
                    <a:pt x="441" y="953"/>
                    <a:pt x="436" y="953"/>
                    <a:pt x="435" y="951"/>
                  </a:cubicBezTo>
                  <a:cubicBezTo>
                    <a:pt x="438" y="949"/>
                    <a:pt x="443" y="949"/>
                    <a:pt x="446" y="951"/>
                  </a:cubicBezTo>
                  <a:cubicBezTo>
                    <a:pt x="447" y="954"/>
                    <a:pt x="444" y="955"/>
                    <a:pt x="443" y="956"/>
                  </a:cubicBezTo>
                  <a:moveTo>
                    <a:pt x="459" y="959"/>
                  </a:moveTo>
                  <a:cubicBezTo>
                    <a:pt x="466" y="951"/>
                    <a:pt x="457" y="942"/>
                    <a:pt x="462" y="932"/>
                  </a:cubicBezTo>
                  <a:cubicBezTo>
                    <a:pt x="466" y="928"/>
                    <a:pt x="473" y="931"/>
                    <a:pt x="478" y="928"/>
                  </a:cubicBezTo>
                  <a:cubicBezTo>
                    <a:pt x="478" y="939"/>
                    <a:pt x="483" y="953"/>
                    <a:pt x="479" y="965"/>
                  </a:cubicBezTo>
                  <a:cubicBezTo>
                    <a:pt x="492" y="978"/>
                    <a:pt x="505" y="988"/>
                    <a:pt x="506" y="1005"/>
                  </a:cubicBezTo>
                  <a:cubicBezTo>
                    <a:pt x="494" y="1010"/>
                    <a:pt x="492" y="992"/>
                    <a:pt x="483" y="986"/>
                  </a:cubicBezTo>
                  <a:cubicBezTo>
                    <a:pt x="471" y="971"/>
                    <a:pt x="451" y="966"/>
                    <a:pt x="431" y="971"/>
                  </a:cubicBezTo>
                  <a:cubicBezTo>
                    <a:pt x="423" y="974"/>
                    <a:pt x="414" y="977"/>
                    <a:pt x="406" y="984"/>
                  </a:cubicBezTo>
                  <a:cubicBezTo>
                    <a:pt x="400" y="980"/>
                    <a:pt x="401" y="974"/>
                    <a:pt x="399" y="969"/>
                  </a:cubicBezTo>
                  <a:cubicBezTo>
                    <a:pt x="417" y="960"/>
                    <a:pt x="441" y="966"/>
                    <a:pt x="459" y="959"/>
                  </a:cubicBezTo>
                  <a:moveTo>
                    <a:pt x="560" y="991"/>
                  </a:moveTo>
                  <a:cubicBezTo>
                    <a:pt x="565" y="985"/>
                    <a:pt x="572" y="992"/>
                    <a:pt x="575" y="996"/>
                  </a:cubicBezTo>
                  <a:cubicBezTo>
                    <a:pt x="570" y="995"/>
                    <a:pt x="564" y="995"/>
                    <a:pt x="560" y="991"/>
                  </a:cubicBezTo>
                  <a:moveTo>
                    <a:pt x="732" y="1069"/>
                  </a:moveTo>
                  <a:cubicBezTo>
                    <a:pt x="730" y="1065"/>
                    <a:pt x="728" y="1062"/>
                    <a:pt x="726" y="1058"/>
                  </a:cubicBezTo>
                  <a:cubicBezTo>
                    <a:pt x="722" y="1052"/>
                    <a:pt x="718" y="1047"/>
                    <a:pt x="716" y="1040"/>
                  </a:cubicBezTo>
                  <a:cubicBezTo>
                    <a:pt x="716" y="1039"/>
                    <a:pt x="716" y="1039"/>
                    <a:pt x="716" y="1039"/>
                  </a:cubicBezTo>
                  <a:cubicBezTo>
                    <a:pt x="715" y="1038"/>
                    <a:pt x="715" y="1038"/>
                    <a:pt x="715" y="1038"/>
                  </a:cubicBezTo>
                  <a:cubicBezTo>
                    <a:pt x="711" y="1034"/>
                    <a:pt x="705" y="1031"/>
                    <a:pt x="699" y="1027"/>
                  </a:cubicBezTo>
                  <a:cubicBezTo>
                    <a:pt x="689" y="1021"/>
                    <a:pt x="679" y="1015"/>
                    <a:pt x="678" y="1005"/>
                  </a:cubicBezTo>
                  <a:cubicBezTo>
                    <a:pt x="677" y="1002"/>
                    <a:pt x="677" y="1002"/>
                    <a:pt x="677" y="1002"/>
                  </a:cubicBezTo>
                  <a:cubicBezTo>
                    <a:pt x="674" y="1001"/>
                    <a:pt x="674" y="1001"/>
                    <a:pt x="674" y="1001"/>
                  </a:cubicBezTo>
                  <a:cubicBezTo>
                    <a:pt x="670" y="1000"/>
                    <a:pt x="667" y="997"/>
                    <a:pt x="664" y="993"/>
                  </a:cubicBezTo>
                  <a:cubicBezTo>
                    <a:pt x="660" y="989"/>
                    <a:pt x="655" y="985"/>
                    <a:pt x="649" y="983"/>
                  </a:cubicBezTo>
                  <a:cubicBezTo>
                    <a:pt x="649" y="983"/>
                    <a:pt x="649" y="983"/>
                    <a:pt x="649" y="983"/>
                  </a:cubicBezTo>
                  <a:cubicBezTo>
                    <a:pt x="638" y="979"/>
                    <a:pt x="638" y="979"/>
                    <a:pt x="638" y="979"/>
                  </a:cubicBezTo>
                  <a:cubicBezTo>
                    <a:pt x="624" y="974"/>
                    <a:pt x="610" y="969"/>
                    <a:pt x="595" y="966"/>
                  </a:cubicBezTo>
                  <a:cubicBezTo>
                    <a:pt x="590" y="958"/>
                    <a:pt x="583" y="949"/>
                    <a:pt x="574" y="947"/>
                  </a:cubicBezTo>
                  <a:cubicBezTo>
                    <a:pt x="573" y="947"/>
                    <a:pt x="573" y="947"/>
                    <a:pt x="573" y="947"/>
                  </a:cubicBezTo>
                  <a:cubicBezTo>
                    <a:pt x="571" y="947"/>
                    <a:pt x="571" y="947"/>
                    <a:pt x="571" y="947"/>
                  </a:cubicBezTo>
                  <a:cubicBezTo>
                    <a:pt x="569" y="949"/>
                    <a:pt x="566" y="948"/>
                    <a:pt x="562" y="946"/>
                  </a:cubicBezTo>
                  <a:cubicBezTo>
                    <a:pt x="558" y="943"/>
                    <a:pt x="551" y="940"/>
                    <a:pt x="544" y="945"/>
                  </a:cubicBezTo>
                  <a:cubicBezTo>
                    <a:pt x="537" y="950"/>
                    <a:pt x="525" y="949"/>
                    <a:pt x="516" y="948"/>
                  </a:cubicBezTo>
                  <a:cubicBezTo>
                    <a:pt x="516" y="948"/>
                    <a:pt x="513" y="947"/>
                    <a:pt x="512" y="947"/>
                  </a:cubicBezTo>
                  <a:cubicBezTo>
                    <a:pt x="510" y="946"/>
                    <a:pt x="508" y="944"/>
                    <a:pt x="507" y="943"/>
                  </a:cubicBezTo>
                  <a:cubicBezTo>
                    <a:pt x="505" y="937"/>
                    <a:pt x="504" y="932"/>
                    <a:pt x="504" y="927"/>
                  </a:cubicBezTo>
                  <a:cubicBezTo>
                    <a:pt x="504" y="913"/>
                    <a:pt x="512" y="902"/>
                    <a:pt x="519" y="890"/>
                  </a:cubicBezTo>
                  <a:cubicBezTo>
                    <a:pt x="526" y="879"/>
                    <a:pt x="534" y="867"/>
                    <a:pt x="536" y="853"/>
                  </a:cubicBezTo>
                  <a:cubicBezTo>
                    <a:pt x="541" y="844"/>
                    <a:pt x="541" y="833"/>
                    <a:pt x="541" y="823"/>
                  </a:cubicBezTo>
                  <a:cubicBezTo>
                    <a:pt x="542" y="811"/>
                    <a:pt x="542" y="799"/>
                    <a:pt x="550" y="792"/>
                  </a:cubicBezTo>
                  <a:cubicBezTo>
                    <a:pt x="560" y="781"/>
                    <a:pt x="562" y="768"/>
                    <a:pt x="565" y="756"/>
                  </a:cubicBezTo>
                  <a:cubicBezTo>
                    <a:pt x="568" y="743"/>
                    <a:pt x="571" y="730"/>
                    <a:pt x="582" y="721"/>
                  </a:cubicBezTo>
                  <a:cubicBezTo>
                    <a:pt x="582" y="721"/>
                    <a:pt x="582" y="721"/>
                    <a:pt x="582" y="721"/>
                  </a:cubicBezTo>
                  <a:cubicBezTo>
                    <a:pt x="583" y="720"/>
                    <a:pt x="583" y="720"/>
                    <a:pt x="583" y="720"/>
                  </a:cubicBezTo>
                  <a:cubicBezTo>
                    <a:pt x="612" y="681"/>
                    <a:pt x="636" y="637"/>
                    <a:pt x="658" y="580"/>
                  </a:cubicBezTo>
                  <a:cubicBezTo>
                    <a:pt x="664" y="562"/>
                    <a:pt x="667" y="543"/>
                    <a:pt x="667" y="524"/>
                  </a:cubicBezTo>
                  <a:cubicBezTo>
                    <a:pt x="667" y="486"/>
                    <a:pt x="656" y="447"/>
                    <a:pt x="635" y="413"/>
                  </a:cubicBezTo>
                  <a:cubicBezTo>
                    <a:pt x="632" y="403"/>
                    <a:pt x="630" y="392"/>
                    <a:pt x="628" y="382"/>
                  </a:cubicBezTo>
                  <a:cubicBezTo>
                    <a:pt x="626" y="368"/>
                    <a:pt x="623" y="353"/>
                    <a:pt x="617" y="339"/>
                  </a:cubicBezTo>
                  <a:cubicBezTo>
                    <a:pt x="617" y="334"/>
                    <a:pt x="620" y="328"/>
                    <a:pt x="624" y="326"/>
                  </a:cubicBezTo>
                  <a:cubicBezTo>
                    <a:pt x="630" y="326"/>
                    <a:pt x="636" y="325"/>
                    <a:pt x="641" y="324"/>
                  </a:cubicBezTo>
                  <a:cubicBezTo>
                    <a:pt x="657" y="321"/>
                    <a:pt x="667" y="319"/>
                    <a:pt x="672" y="331"/>
                  </a:cubicBezTo>
                  <a:cubicBezTo>
                    <a:pt x="674" y="335"/>
                    <a:pt x="674" y="335"/>
                    <a:pt x="674" y="335"/>
                  </a:cubicBezTo>
                  <a:cubicBezTo>
                    <a:pt x="678" y="333"/>
                    <a:pt x="678" y="333"/>
                    <a:pt x="678" y="333"/>
                  </a:cubicBezTo>
                  <a:cubicBezTo>
                    <a:pt x="688" y="329"/>
                    <a:pt x="695" y="320"/>
                    <a:pt x="697" y="304"/>
                  </a:cubicBezTo>
                  <a:cubicBezTo>
                    <a:pt x="699" y="293"/>
                    <a:pt x="694" y="284"/>
                    <a:pt x="688" y="277"/>
                  </a:cubicBezTo>
                  <a:cubicBezTo>
                    <a:pt x="682" y="267"/>
                    <a:pt x="673" y="265"/>
                    <a:pt x="664" y="263"/>
                  </a:cubicBezTo>
                  <a:cubicBezTo>
                    <a:pt x="656" y="261"/>
                    <a:pt x="649" y="259"/>
                    <a:pt x="645" y="252"/>
                  </a:cubicBezTo>
                  <a:cubicBezTo>
                    <a:pt x="632" y="230"/>
                    <a:pt x="558" y="226"/>
                    <a:pt x="528" y="237"/>
                  </a:cubicBezTo>
                  <a:cubicBezTo>
                    <a:pt x="491" y="254"/>
                    <a:pt x="490" y="286"/>
                    <a:pt x="489" y="318"/>
                  </a:cubicBezTo>
                  <a:cubicBezTo>
                    <a:pt x="489" y="339"/>
                    <a:pt x="489" y="361"/>
                    <a:pt x="477" y="378"/>
                  </a:cubicBezTo>
                  <a:cubicBezTo>
                    <a:pt x="468" y="392"/>
                    <a:pt x="458" y="403"/>
                    <a:pt x="447" y="415"/>
                  </a:cubicBezTo>
                  <a:cubicBezTo>
                    <a:pt x="438" y="426"/>
                    <a:pt x="427" y="438"/>
                    <a:pt x="419" y="451"/>
                  </a:cubicBezTo>
                  <a:cubicBezTo>
                    <a:pt x="412" y="463"/>
                    <a:pt x="403" y="473"/>
                    <a:pt x="394" y="485"/>
                  </a:cubicBezTo>
                  <a:cubicBezTo>
                    <a:pt x="377" y="507"/>
                    <a:pt x="359" y="529"/>
                    <a:pt x="353" y="555"/>
                  </a:cubicBezTo>
                  <a:cubicBezTo>
                    <a:pt x="303" y="689"/>
                    <a:pt x="245" y="900"/>
                    <a:pt x="243" y="906"/>
                  </a:cubicBezTo>
                  <a:cubicBezTo>
                    <a:pt x="241" y="912"/>
                    <a:pt x="238" y="920"/>
                    <a:pt x="237" y="930"/>
                  </a:cubicBezTo>
                  <a:cubicBezTo>
                    <a:pt x="237" y="940"/>
                    <a:pt x="240" y="943"/>
                    <a:pt x="238" y="951"/>
                  </a:cubicBezTo>
                  <a:cubicBezTo>
                    <a:pt x="235" y="961"/>
                    <a:pt x="230" y="983"/>
                    <a:pt x="229" y="990"/>
                  </a:cubicBezTo>
                  <a:cubicBezTo>
                    <a:pt x="228" y="996"/>
                    <a:pt x="236" y="999"/>
                    <a:pt x="245" y="1000"/>
                  </a:cubicBezTo>
                  <a:cubicBezTo>
                    <a:pt x="253" y="1000"/>
                    <a:pt x="282" y="986"/>
                    <a:pt x="295" y="976"/>
                  </a:cubicBezTo>
                  <a:cubicBezTo>
                    <a:pt x="302" y="972"/>
                    <a:pt x="308" y="968"/>
                    <a:pt x="313" y="964"/>
                  </a:cubicBezTo>
                  <a:cubicBezTo>
                    <a:pt x="345" y="936"/>
                    <a:pt x="345" y="936"/>
                    <a:pt x="345" y="936"/>
                  </a:cubicBezTo>
                  <a:cubicBezTo>
                    <a:pt x="371" y="911"/>
                    <a:pt x="400" y="885"/>
                    <a:pt x="406" y="878"/>
                  </a:cubicBezTo>
                  <a:cubicBezTo>
                    <a:pt x="412" y="879"/>
                    <a:pt x="414" y="881"/>
                    <a:pt x="414" y="883"/>
                  </a:cubicBezTo>
                  <a:cubicBezTo>
                    <a:pt x="415" y="900"/>
                    <a:pt x="426" y="919"/>
                    <a:pt x="441" y="927"/>
                  </a:cubicBezTo>
                  <a:cubicBezTo>
                    <a:pt x="442" y="928"/>
                    <a:pt x="443" y="928"/>
                    <a:pt x="443" y="928"/>
                  </a:cubicBezTo>
                  <a:cubicBezTo>
                    <a:pt x="443" y="929"/>
                    <a:pt x="443" y="929"/>
                    <a:pt x="444" y="930"/>
                  </a:cubicBezTo>
                  <a:cubicBezTo>
                    <a:pt x="441" y="931"/>
                    <a:pt x="437" y="931"/>
                    <a:pt x="433" y="932"/>
                  </a:cubicBezTo>
                  <a:cubicBezTo>
                    <a:pt x="425" y="932"/>
                    <a:pt x="415" y="932"/>
                    <a:pt x="410" y="943"/>
                  </a:cubicBezTo>
                  <a:cubicBezTo>
                    <a:pt x="407" y="944"/>
                    <a:pt x="394" y="945"/>
                    <a:pt x="394" y="945"/>
                  </a:cubicBezTo>
                  <a:cubicBezTo>
                    <a:pt x="372" y="947"/>
                    <a:pt x="349" y="948"/>
                    <a:pt x="333" y="968"/>
                  </a:cubicBezTo>
                  <a:cubicBezTo>
                    <a:pt x="327" y="975"/>
                    <a:pt x="320" y="981"/>
                    <a:pt x="314" y="987"/>
                  </a:cubicBezTo>
                  <a:cubicBezTo>
                    <a:pt x="309" y="993"/>
                    <a:pt x="303" y="999"/>
                    <a:pt x="297" y="1006"/>
                  </a:cubicBezTo>
                  <a:cubicBezTo>
                    <a:pt x="296" y="1006"/>
                    <a:pt x="291" y="1008"/>
                    <a:pt x="291" y="1008"/>
                  </a:cubicBezTo>
                  <a:cubicBezTo>
                    <a:pt x="272" y="1016"/>
                    <a:pt x="253" y="1023"/>
                    <a:pt x="235" y="1034"/>
                  </a:cubicBezTo>
                  <a:cubicBezTo>
                    <a:pt x="111" y="934"/>
                    <a:pt x="29" y="768"/>
                    <a:pt x="29" y="580"/>
                  </a:cubicBezTo>
                  <a:cubicBezTo>
                    <a:pt x="29" y="276"/>
                    <a:pt x="244" y="28"/>
                    <a:pt x="509" y="28"/>
                  </a:cubicBezTo>
                  <a:cubicBezTo>
                    <a:pt x="774" y="28"/>
                    <a:pt x="989" y="276"/>
                    <a:pt x="989" y="580"/>
                  </a:cubicBezTo>
                  <a:cubicBezTo>
                    <a:pt x="989" y="792"/>
                    <a:pt x="885" y="976"/>
                    <a:pt x="732" y="1069"/>
                  </a:cubicBezTo>
                  <a:moveTo>
                    <a:pt x="529" y="333"/>
                  </a:moveTo>
                  <a:cubicBezTo>
                    <a:pt x="533" y="328"/>
                    <a:pt x="540" y="322"/>
                    <a:pt x="535" y="314"/>
                  </a:cubicBezTo>
                  <a:cubicBezTo>
                    <a:pt x="530" y="321"/>
                    <a:pt x="522" y="314"/>
                    <a:pt x="516" y="317"/>
                  </a:cubicBezTo>
                  <a:cubicBezTo>
                    <a:pt x="516" y="322"/>
                    <a:pt x="516" y="322"/>
                    <a:pt x="516" y="322"/>
                  </a:cubicBezTo>
                  <a:cubicBezTo>
                    <a:pt x="520" y="327"/>
                    <a:pt x="523" y="332"/>
                    <a:pt x="529" y="333"/>
                  </a:cubicBezTo>
                  <a:moveTo>
                    <a:pt x="283" y="943"/>
                  </a:moveTo>
                  <a:cubicBezTo>
                    <a:pt x="279" y="947"/>
                    <a:pt x="277" y="954"/>
                    <a:pt x="276" y="956"/>
                  </a:cubicBezTo>
                  <a:cubicBezTo>
                    <a:pt x="281" y="953"/>
                    <a:pt x="282" y="948"/>
                    <a:pt x="283" y="943"/>
                  </a:cubicBezTo>
                  <a:moveTo>
                    <a:pt x="351" y="737"/>
                  </a:moveTo>
                  <a:cubicBezTo>
                    <a:pt x="347" y="735"/>
                    <a:pt x="337" y="741"/>
                    <a:pt x="345" y="744"/>
                  </a:cubicBezTo>
                  <a:cubicBezTo>
                    <a:pt x="347" y="742"/>
                    <a:pt x="349" y="738"/>
                    <a:pt x="352" y="740"/>
                  </a:cubicBezTo>
                  <a:cubicBezTo>
                    <a:pt x="352" y="739"/>
                    <a:pt x="351" y="738"/>
                    <a:pt x="351" y="737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F9206B0-A82D-496D-A34C-FF8AA4A81E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363" y="6024563"/>
              <a:ext cx="87313" cy="28575"/>
            </a:xfrm>
            <a:custGeom>
              <a:avLst/>
              <a:gdLst>
                <a:gd name="T0" fmla="*/ 63 w 96"/>
                <a:gd name="T1" fmla="*/ 0 h 31"/>
                <a:gd name="T2" fmla="*/ 61 w 96"/>
                <a:gd name="T3" fmla="*/ 0 h 31"/>
                <a:gd name="T4" fmla="*/ 0 w 96"/>
                <a:gd name="T5" fmla="*/ 5 h 31"/>
                <a:gd name="T6" fmla="*/ 2 w 96"/>
                <a:gd name="T7" fmla="*/ 25 h 31"/>
                <a:gd name="T8" fmla="*/ 61 w 96"/>
                <a:gd name="T9" fmla="*/ 20 h 31"/>
                <a:gd name="T10" fmla="*/ 74 w 96"/>
                <a:gd name="T11" fmla="*/ 20 h 31"/>
                <a:gd name="T12" fmla="*/ 79 w 96"/>
                <a:gd name="T13" fmla="*/ 27 h 31"/>
                <a:gd name="T14" fmla="*/ 79 w 96"/>
                <a:gd name="T15" fmla="*/ 29 h 31"/>
                <a:gd name="T16" fmla="*/ 79 w 96"/>
                <a:gd name="T17" fmla="*/ 31 h 31"/>
                <a:gd name="T18" fmla="*/ 81 w 96"/>
                <a:gd name="T19" fmla="*/ 31 h 31"/>
                <a:gd name="T20" fmla="*/ 96 w 96"/>
                <a:gd name="T21" fmla="*/ 30 h 31"/>
                <a:gd name="T22" fmla="*/ 96 w 96"/>
                <a:gd name="T23" fmla="*/ 26 h 31"/>
                <a:gd name="T24" fmla="*/ 96 w 96"/>
                <a:gd name="T25" fmla="*/ 25 h 31"/>
                <a:gd name="T26" fmla="*/ 96 w 96"/>
                <a:gd name="T27" fmla="*/ 22 h 31"/>
                <a:gd name="T28" fmla="*/ 88 w 96"/>
                <a:gd name="T29" fmla="*/ 5 h 31"/>
                <a:gd name="T30" fmla="*/ 75 w 96"/>
                <a:gd name="T31" fmla="*/ 0 h 31"/>
                <a:gd name="T32" fmla="*/ 63 w 96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31">
                  <a:moveTo>
                    <a:pt x="6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7" y="20"/>
                    <a:pt x="71" y="20"/>
                    <a:pt x="74" y="20"/>
                  </a:cubicBezTo>
                  <a:cubicBezTo>
                    <a:pt x="77" y="21"/>
                    <a:pt x="79" y="24"/>
                    <a:pt x="79" y="27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5" y="15"/>
                    <a:pt x="92" y="9"/>
                    <a:pt x="88" y="5"/>
                  </a:cubicBezTo>
                  <a:cubicBezTo>
                    <a:pt x="85" y="3"/>
                    <a:pt x="80" y="1"/>
                    <a:pt x="75" y="0"/>
                  </a:cubicBezTo>
                  <a:cubicBezTo>
                    <a:pt x="72" y="0"/>
                    <a:pt x="68" y="0"/>
                    <a:pt x="63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18033329-4FEC-4EDB-8F05-6C4CD60154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9900" y="59832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FC56E08-D0B4-4BCF-B28A-B733B794FA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8" y="5976938"/>
              <a:ext cx="12700" cy="14288"/>
            </a:xfrm>
            <a:custGeom>
              <a:avLst/>
              <a:gdLst>
                <a:gd name="T0" fmla="*/ 7 w 15"/>
                <a:gd name="T1" fmla="*/ 15 h 15"/>
                <a:gd name="T2" fmla="*/ 0 w 15"/>
                <a:gd name="T3" fmla="*/ 8 h 15"/>
                <a:gd name="T4" fmla="*/ 0 w 15"/>
                <a:gd name="T5" fmla="*/ 7 h 15"/>
                <a:gd name="T6" fmla="*/ 8 w 15"/>
                <a:gd name="T7" fmla="*/ 0 h 15"/>
                <a:gd name="T8" fmla="*/ 15 w 15"/>
                <a:gd name="T9" fmla="*/ 8 h 15"/>
                <a:gd name="T10" fmla="*/ 7 w 1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7" y="15"/>
                  </a:moveTo>
                  <a:cubicBezTo>
                    <a:pt x="3" y="15"/>
                    <a:pt x="0" y="12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2"/>
                    <a:pt x="11" y="15"/>
                    <a:pt x="7" y="1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1512361E-316F-426A-9E5D-D926FF320E4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69900" y="59832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21" name="Line 10">
              <a:extLst>
                <a:ext uri="{FF2B5EF4-FFF2-40B4-BE49-F238E27FC236}">
                  <a16:creationId xmlns:a16="http://schemas.microsoft.com/office/drawing/2014/main" id="{6A84A2D8-D3E2-4B9C-94F0-E6951A70548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69900" y="59832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031168D-733A-4A91-942A-C0CB0B691E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8" y="59642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FBC650C7-26A1-4DAB-95FD-0C7B7E60EC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8" y="5957888"/>
              <a:ext cx="14288" cy="12700"/>
            </a:xfrm>
            <a:custGeom>
              <a:avLst/>
              <a:gdLst>
                <a:gd name="T0" fmla="*/ 8 w 16"/>
                <a:gd name="T1" fmla="*/ 0 h 15"/>
                <a:gd name="T2" fmla="*/ 16 w 16"/>
                <a:gd name="T3" fmla="*/ 8 h 15"/>
                <a:gd name="T4" fmla="*/ 8 w 16"/>
                <a:gd name="T5" fmla="*/ 15 h 15"/>
                <a:gd name="T6" fmla="*/ 2 w 16"/>
                <a:gd name="T7" fmla="*/ 12 h 15"/>
                <a:gd name="T8" fmla="*/ 0 w 16"/>
                <a:gd name="T9" fmla="*/ 7 h 15"/>
                <a:gd name="T10" fmla="*/ 0 w 16"/>
                <a:gd name="T11" fmla="*/ 7 h 15"/>
                <a:gd name="T12" fmla="*/ 8 w 16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13" y="0"/>
                    <a:pt x="16" y="3"/>
                    <a:pt x="16" y="8"/>
                  </a:cubicBezTo>
                  <a:cubicBezTo>
                    <a:pt x="16" y="12"/>
                    <a:pt x="12" y="15"/>
                    <a:pt x="8" y="15"/>
                  </a:cubicBezTo>
                  <a:cubicBezTo>
                    <a:pt x="6" y="15"/>
                    <a:pt x="4" y="14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3"/>
                    <a:pt x="4" y="0"/>
                    <a:pt x="8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7C4F67D-18C2-414D-865F-A0256F8F6D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2125" y="5862638"/>
              <a:ext cx="74613" cy="73025"/>
            </a:xfrm>
            <a:custGeom>
              <a:avLst/>
              <a:gdLst>
                <a:gd name="T0" fmla="*/ 16 w 81"/>
                <a:gd name="T1" fmla="*/ 1 h 81"/>
                <a:gd name="T2" fmla="*/ 11 w 81"/>
                <a:gd name="T3" fmla="*/ 10 h 81"/>
                <a:gd name="T4" fmla="*/ 5 w 81"/>
                <a:gd name="T5" fmla="*/ 27 h 81"/>
                <a:gd name="T6" fmla="*/ 33 w 81"/>
                <a:gd name="T7" fmla="*/ 76 h 81"/>
                <a:gd name="T8" fmla="*/ 78 w 81"/>
                <a:gd name="T9" fmla="*/ 42 h 81"/>
                <a:gd name="T10" fmla="*/ 74 w 81"/>
                <a:gd name="T11" fmla="*/ 10 h 81"/>
                <a:gd name="T12" fmla="*/ 74 w 81"/>
                <a:gd name="T13" fmla="*/ 10 h 81"/>
                <a:gd name="T14" fmla="*/ 44 w 81"/>
                <a:gd name="T15" fmla="*/ 4 h 81"/>
                <a:gd name="T16" fmla="*/ 38 w 81"/>
                <a:gd name="T17" fmla="*/ 33 h 81"/>
                <a:gd name="T18" fmla="*/ 54 w 81"/>
                <a:gd name="T19" fmla="*/ 36 h 81"/>
                <a:gd name="T20" fmla="*/ 55 w 81"/>
                <a:gd name="T21" fmla="*/ 27 h 81"/>
                <a:gd name="T22" fmla="*/ 61 w 81"/>
                <a:gd name="T23" fmla="*/ 28 h 81"/>
                <a:gd name="T24" fmla="*/ 62 w 81"/>
                <a:gd name="T25" fmla="*/ 33 h 81"/>
                <a:gd name="T26" fmla="*/ 61 w 81"/>
                <a:gd name="T27" fmla="*/ 39 h 81"/>
                <a:gd name="T28" fmla="*/ 52 w 81"/>
                <a:gd name="T29" fmla="*/ 53 h 81"/>
                <a:gd name="T30" fmla="*/ 38 w 81"/>
                <a:gd name="T31" fmla="*/ 56 h 81"/>
                <a:gd name="T32" fmla="*/ 22 w 81"/>
                <a:gd name="T33" fmla="*/ 29 h 81"/>
                <a:gd name="T34" fmla="*/ 32 w 81"/>
                <a:gd name="T35" fmla="*/ 6 h 81"/>
                <a:gd name="T36" fmla="*/ 34 w 81"/>
                <a:gd name="T37" fmla="*/ 4 h 81"/>
                <a:gd name="T38" fmla="*/ 16 w 81"/>
                <a:gd name="T39" fmla="*/ 0 h 81"/>
                <a:gd name="T40" fmla="*/ 16 w 81"/>
                <a:gd name="T4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81">
                  <a:moveTo>
                    <a:pt x="16" y="1"/>
                  </a:moveTo>
                  <a:cubicBezTo>
                    <a:pt x="13" y="5"/>
                    <a:pt x="12" y="6"/>
                    <a:pt x="11" y="10"/>
                  </a:cubicBezTo>
                  <a:cubicBezTo>
                    <a:pt x="8" y="15"/>
                    <a:pt x="6" y="21"/>
                    <a:pt x="5" y="27"/>
                  </a:cubicBezTo>
                  <a:cubicBezTo>
                    <a:pt x="0" y="52"/>
                    <a:pt x="11" y="72"/>
                    <a:pt x="33" y="76"/>
                  </a:cubicBezTo>
                  <a:cubicBezTo>
                    <a:pt x="55" y="81"/>
                    <a:pt x="74" y="66"/>
                    <a:pt x="78" y="42"/>
                  </a:cubicBezTo>
                  <a:cubicBezTo>
                    <a:pt x="81" y="30"/>
                    <a:pt x="79" y="18"/>
                    <a:pt x="74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5" y="29"/>
                    <a:pt x="55" y="27"/>
                  </a:cubicBezTo>
                  <a:cubicBezTo>
                    <a:pt x="57" y="27"/>
                    <a:pt x="60" y="28"/>
                    <a:pt x="61" y="28"/>
                  </a:cubicBezTo>
                  <a:cubicBezTo>
                    <a:pt x="61" y="30"/>
                    <a:pt x="62" y="31"/>
                    <a:pt x="62" y="33"/>
                  </a:cubicBezTo>
                  <a:cubicBezTo>
                    <a:pt x="62" y="35"/>
                    <a:pt x="61" y="37"/>
                    <a:pt x="61" y="39"/>
                  </a:cubicBezTo>
                  <a:cubicBezTo>
                    <a:pt x="60" y="45"/>
                    <a:pt x="57" y="50"/>
                    <a:pt x="52" y="53"/>
                  </a:cubicBezTo>
                  <a:cubicBezTo>
                    <a:pt x="48" y="56"/>
                    <a:pt x="43" y="57"/>
                    <a:pt x="38" y="56"/>
                  </a:cubicBezTo>
                  <a:cubicBezTo>
                    <a:pt x="25" y="54"/>
                    <a:pt x="19" y="43"/>
                    <a:pt x="22" y="29"/>
                  </a:cubicBezTo>
                  <a:cubicBezTo>
                    <a:pt x="24" y="21"/>
                    <a:pt x="27" y="13"/>
                    <a:pt x="32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5A36F38-0A0D-4A63-8BC4-725029B9A3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7525" y="5794375"/>
              <a:ext cx="77788" cy="71438"/>
            </a:xfrm>
            <a:custGeom>
              <a:avLst/>
              <a:gdLst>
                <a:gd name="T0" fmla="*/ 7 w 87"/>
                <a:gd name="T1" fmla="*/ 4 h 78"/>
                <a:gd name="T2" fmla="*/ 0 w 87"/>
                <a:gd name="T3" fmla="*/ 25 h 78"/>
                <a:gd name="T4" fmla="*/ 58 w 87"/>
                <a:gd name="T5" fmla="*/ 78 h 78"/>
                <a:gd name="T6" fmla="*/ 65 w 87"/>
                <a:gd name="T7" fmla="*/ 58 h 78"/>
                <a:gd name="T8" fmla="*/ 54 w 87"/>
                <a:gd name="T9" fmla="*/ 48 h 78"/>
                <a:gd name="T10" fmla="*/ 64 w 87"/>
                <a:gd name="T11" fmla="*/ 21 h 78"/>
                <a:gd name="T12" fmla="*/ 79 w 87"/>
                <a:gd name="T13" fmla="*/ 21 h 78"/>
                <a:gd name="T14" fmla="*/ 87 w 87"/>
                <a:gd name="T15" fmla="*/ 0 h 78"/>
                <a:gd name="T16" fmla="*/ 7 w 87"/>
                <a:gd name="T17" fmla="*/ 4 h 78"/>
                <a:gd name="T18" fmla="*/ 48 w 87"/>
                <a:gd name="T19" fmla="*/ 21 h 78"/>
                <a:gd name="T20" fmla="*/ 42 w 87"/>
                <a:gd name="T21" fmla="*/ 37 h 78"/>
                <a:gd name="T22" fmla="*/ 24 w 87"/>
                <a:gd name="T23" fmla="*/ 22 h 78"/>
                <a:gd name="T24" fmla="*/ 48 w 87"/>
                <a:gd name="T25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78">
                  <a:moveTo>
                    <a:pt x="7" y="4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8"/>
                    <a:pt x="56" y="49"/>
                    <a:pt x="54" y="48"/>
                  </a:cubicBezTo>
                  <a:cubicBezTo>
                    <a:pt x="55" y="46"/>
                    <a:pt x="64" y="23"/>
                    <a:pt x="64" y="21"/>
                  </a:cubicBezTo>
                  <a:cubicBezTo>
                    <a:pt x="66" y="21"/>
                    <a:pt x="79" y="21"/>
                    <a:pt x="79" y="21"/>
                  </a:cubicBezTo>
                  <a:cubicBezTo>
                    <a:pt x="87" y="0"/>
                    <a:pt x="87" y="0"/>
                    <a:pt x="87" y="0"/>
                  </a:cubicBezTo>
                  <a:lnTo>
                    <a:pt x="7" y="4"/>
                  </a:lnTo>
                  <a:close/>
                  <a:moveTo>
                    <a:pt x="48" y="21"/>
                  </a:moveTo>
                  <a:cubicBezTo>
                    <a:pt x="47" y="24"/>
                    <a:pt x="43" y="35"/>
                    <a:pt x="42" y="37"/>
                  </a:cubicBezTo>
                  <a:cubicBezTo>
                    <a:pt x="40" y="35"/>
                    <a:pt x="28" y="25"/>
                    <a:pt x="24" y="22"/>
                  </a:cubicBezTo>
                  <a:cubicBezTo>
                    <a:pt x="30" y="22"/>
                    <a:pt x="45" y="22"/>
                    <a:pt x="48" y="21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34F6A91-E8F6-4805-AE4F-50FF83805F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7363" y="5938838"/>
              <a:ext cx="68263" cy="76200"/>
            </a:xfrm>
            <a:custGeom>
              <a:avLst/>
              <a:gdLst>
                <a:gd name="T0" fmla="*/ 1 w 75"/>
                <a:gd name="T1" fmla="*/ 29 h 83"/>
                <a:gd name="T2" fmla="*/ 0 w 75"/>
                <a:gd name="T3" fmla="*/ 51 h 83"/>
                <a:gd name="T4" fmla="*/ 72 w 75"/>
                <a:gd name="T5" fmla="*/ 83 h 83"/>
                <a:gd name="T6" fmla="*/ 73 w 75"/>
                <a:gd name="T7" fmla="*/ 62 h 83"/>
                <a:gd name="T8" fmla="*/ 59 w 75"/>
                <a:gd name="T9" fmla="*/ 56 h 83"/>
                <a:gd name="T10" fmla="*/ 60 w 75"/>
                <a:gd name="T11" fmla="*/ 27 h 83"/>
                <a:gd name="T12" fmla="*/ 74 w 75"/>
                <a:gd name="T13" fmla="*/ 22 h 83"/>
                <a:gd name="T14" fmla="*/ 75 w 75"/>
                <a:gd name="T15" fmla="*/ 0 h 83"/>
                <a:gd name="T16" fmla="*/ 1 w 75"/>
                <a:gd name="T17" fmla="*/ 29 h 83"/>
                <a:gd name="T18" fmla="*/ 45 w 75"/>
                <a:gd name="T19" fmla="*/ 33 h 83"/>
                <a:gd name="T20" fmla="*/ 44 w 75"/>
                <a:gd name="T21" fmla="*/ 50 h 83"/>
                <a:gd name="T22" fmla="*/ 23 w 75"/>
                <a:gd name="T23" fmla="*/ 41 h 83"/>
                <a:gd name="T24" fmla="*/ 45 w 75"/>
                <a:gd name="T25" fmla="*/ 3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83">
                  <a:moveTo>
                    <a:pt x="1" y="29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61" y="57"/>
                    <a:pt x="59" y="56"/>
                  </a:cubicBezTo>
                  <a:cubicBezTo>
                    <a:pt x="59" y="54"/>
                    <a:pt x="60" y="29"/>
                    <a:pt x="60" y="27"/>
                  </a:cubicBezTo>
                  <a:cubicBezTo>
                    <a:pt x="62" y="27"/>
                    <a:pt x="74" y="22"/>
                    <a:pt x="74" y="22"/>
                  </a:cubicBezTo>
                  <a:cubicBezTo>
                    <a:pt x="75" y="0"/>
                    <a:pt x="75" y="0"/>
                    <a:pt x="75" y="0"/>
                  </a:cubicBezTo>
                  <a:lnTo>
                    <a:pt x="1" y="29"/>
                  </a:lnTo>
                  <a:close/>
                  <a:moveTo>
                    <a:pt x="45" y="33"/>
                  </a:moveTo>
                  <a:cubicBezTo>
                    <a:pt x="45" y="36"/>
                    <a:pt x="44" y="47"/>
                    <a:pt x="44" y="50"/>
                  </a:cubicBezTo>
                  <a:cubicBezTo>
                    <a:pt x="41" y="49"/>
                    <a:pt x="27" y="43"/>
                    <a:pt x="23" y="41"/>
                  </a:cubicBezTo>
                  <a:cubicBezTo>
                    <a:pt x="28" y="39"/>
                    <a:pt x="42" y="34"/>
                    <a:pt x="45" y="3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890C1F2C-0EF5-4329-859C-0D8187DCE3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2925" y="5716588"/>
              <a:ext cx="87313" cy="71438"/>
            </a:xfrm>
            <a:custGeom>
              <a:avLst/>
              <a:gdLst>
                <a:gd name="T0" fmla="*/ 27 w 95"/>
                <a:gd name="T1" fmla="*/ 3 h 79"/>
                <a:gd name="T2" fmla="*/ 14 w 95"/>
                <a:gd name="T3" fmla="*/ 17 h 79"/>
                <a:gd name="T4" fmla="*/ 0 w 95"/>
                <a:gd name="T5" fmla="*/ 42 h 79"/>
                <a:gd name="T6" fmla="*/ 63 w 95"/>
                <a:gd name="T7" fmla="*/ 79 h 79"/>
                <a:gd name="T8" fmla="*/ 73 w 95"/>
                <a:gd name="T9" fmla="*/ 61 h 79"/>
                <a:gd name="T10" fmla="*/ 48 w 95"/>
                <a:gd name="T11" fmla="*/ 47 h 79"/>
                <a:gd name="T12" fmla="*/ 49 w 95"/>
                <a:gd name="T13" fmla="*/ 46 h 79"/>
                <a:gd name="T14" fmla="*/ 52 w 95"/>
                <a:gd name="T15" fmla="*/ 42 h 79"/>
                <a:gd name="T16" fmla="*/ 65 w 95"/>
                <a:gd name="T17" fmla="*/ 40 h 79"/>
                <a:gd name="T18" fmla="*/ 71 w 95"/>
                <a:gd name="T19" fmla="*/ 41 h 79"/>
                <a:gd name="T20" fmla="*/ 76 w 95"/>
                <a:gd name="T21" fmla="*/ 41 h 79"/>
                <a:gd name="T22" fmla="*/ 79 w 95"/>
                <a:gd name="T23" fmla="*/ 42 h 79"/>
                <a:gd name="T24" fmla="*/ 83 w 95"/>
                <a:gd name="T25" fmla="*/ 42 h 79"/>
                <a:gd name="T26" fmla="*/ 84 w 95"/>
                <a:gd name="T27" fmla="*/ 42 h 79"/>
                <a:gd name="T28" fmla="*/ 95 w 95"/>
                <a:gd name="T29" fmla="*/ 23 h 79"/>
                <a:gd name="T30" fmla="*/ 92 w 95"/>
                <a:gd name="T31" fmla="*/ 23 h 79"/>
                <a:gd name="T32" fmla="*/ 88 w 95"/>
                <a:gd name="T33" fmla="*/ 22 h 79"/>
                <a:gd name="T34" fmla="*/ 83 w 95"/>
                <a:gd name="T35" fmla="*/ 22 h 79"/>
                <a:gd name="T36" fmla="*/ 72 w 95"/>
                <a:gd name="T37" fmla="*/ 21 h 79"/>
                <a:gd name="T38" fmla="*/ 57 w 95"/>
                <a:gd name="T39" fmla="*/ 22 h 79"/>
                <a:gd name="T40" fmla="*/ 57 w 95"/>
                <a:gd name="T41" fmla="*/ 21 h 79"/>
                <a:gd name="T42" fmla="*/ 56 w 95"/>
                <a:gd name="T43" fmla="*/ 17 h 79"/>
                <a:gd name="T44" fmla="*/ 47 w 95"/>
                <a:gd name="T45" fmla="*/ 4 h 79"/>
                <a:gd name="T46" fmla="*/ 27 w 95"/>
                <a:gd name="T47" fmla="*/ 3 h 79"/>
                <a:gd name="T48" fmla="*/ 27 w 95"/>
                <a:gd name="T49" fmla="*/ 26 h 79"/>
                <a:gd name="T50" fmla="*/ 32 w 95"/>
                <a:gd name="T51" fmla="*/ 21 h 79"/>
                <a:gd name="T52" fmla="*/ 37 w 95"/>
                <a:gd name="T53" fmla="*/ 22 h 79"/>
                <a:gd name="T54" fmla="*/ 40 w 95"/>
                <a:gd name="T55" fmla="*/ 27 h 79"/>
                <a:gd name="T56" fmla="*/ 39 w 95"/>
                <a:gd name="T57" fmla="*/ 31 h 79"/>
                <a:gd name="T58" fmla="*/ 38 w 95"/>
                <a:gd name="T59" fmla="*/ 33 h 79"/>
                <a:gd name="T60" fmla="*/ 38 w 95"/>
                <a:gd name="T61" fmla="*/ 34 h 79"/>
                <a:gd name="T62" fmla="*/ 35 w 95"/>
                <a:gd name="T63" fmla="*/ 39 h 79"/>
                <a:gd name="T64" fmla="*/ 24 w 95"/>
                <a:gd name="T65" fmla="*/ 32 h 79"/>
                <a:gd name="T66" fmla="*/ 27 w 95"/>
                <a:gd name="T67" fmla="*/ 2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79">
                  <a:moveTo>
                    <a:pt x="27" y="3"/>
                  </a:moveTo>
                  <a:cubicBezTo>
                    <a:pt x="22" y="6"/>
                    <a:pt x="19" y="9"/>
                    <a:pt x="14" y="1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51" y="48"/>
                    <a:pt x="48" y="47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1" y="43"/>
                    <a:pt x="51" y="43"/>
                    <a:pt x="52" y="42"/>
                  </a:cubicBezTo>
                  <a:cubicBezTo>
                    <a:pt x="54" y="40"/>
                    <a:pt x="59" y="39"/>
                    <a:pt x="65" y="40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5" y="20"/>
                    <a:pt x="60" y="20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19"/>
                    <a:pt x="57" y="18"/>
                    <a:pt x="56" y="17"/>
                  </a:cubicBezTo>
                  <a:cubicBezTo>
                    <a:pt x="55" y="11"/>
                    <a:pt x="52" y="7"/>
                    <a:pt x="47" y="4"/>
                  </a:cubicBezTo>
                  <a:cubicBezTo>
                    <a:pt x="41" y="0"/>
                    <a:pt x="33" y="0"/>
                    <a:pt x="27" y="3"/>
                  </a:cubicBezTo>
                  <a:moveTo>
                    <a:pt x="27" y="26"/>
                  </a:moveTo>
                  <a:cubicBezTo>
                    <a:pt x="29" y="23"/>
                    <a:pt x="31" y="22"/>
                    <a:pt x="32" y="21"/>
                  </a:cubicBezTo>
                  <a:cubicBezTo>
                    <a:pt x="34" y="21"/>
                    <a:pt x="35" y="21"/>
                    <a:pt x="37" y="22"/>
                  </a:cubicBezTo>
                  <a:cubicBezTo>
                    <a:pt x="39" y="23"/>
                    <a:pt x="40" y="25"/>
                    <a:pt x="40" y="27"/>
                  </a:cubicBezTo>
                  <a:cubicBezTo>
                    <a:pt x="40" y="28"/>
                    <a:pt x="40" y="30"/>
                    <a:pt x="39" y="31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6" y="37"/>
                    <a:pt x="35" y="39"/>
                  </a:cubicBezTo>
                  <a:cubicBezTo>
                    <a:pt x="33" y="38"/>
                    <a:pt x="25" y="33"/>
                    <a:pt x="24" y="32"/>
                  </a:cubicBezTo>
                  <a:cubicBezTo>
                    <a:pt x="25" y="30"/>
                    <a:pt x="27" y="26"/>
                    <a:pt x="27" y="2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62AF193F-14C2-4A0E-910F-F1E6291ACF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200" y="5651500"/>
              <a:ext cx="80963" cy="79375"/>
            </a:xfrm>
            <a:custGeom>
              <a:avLst/>
              <a:gdLst>
                <a:gd name="T0" fmla="*/ 0 w 90"/>
                <a:gd name="T1" fmla="*/ 41 h 88"/>
                <a:gd name="T2" fmla="*/ 56 w 90"/>
                <a:gd name="T3" fmla="*/ 88 h 88"/>
                <a:gd name="T4" fmla="*/ 90 w 90"/>
                <a:gd name="T5" fmla="*/ 46 h 88"/>
                <a:gd name="T6" fmla="*/ 78 w 90"/>
                <a:gd name="T7" fmla="*/ 36 h 88"/>
                <a:gd name="T8" fmla="*/ 57 w 90"/>
                <a:gd name="T9" fmla="*/ 62 h 88"/>
                <a:gd name="T10" fmla="*/ 46 w 90"/>
                <a:gd name="T11" fmla="*/ 53 h 88"/>
                <a:gd name="T12" fmla="*/ 66 w 90"/>
                <a:gd name="T13" fmla="*/ 29 h 88"/>
                <a:gd name="T14" fmla="*/ 54 w 90"/>
                <a:gd name="T15" fmla="*/ 19 h 88"/>
                <a:gd name="T16" fmla="*/ 34 w 90"/>
                <a:gd name="T17" fmla="*/ 43 h 88"/>
                <a:gd name="T18" fmla="*/ 25 w 90"/>
                <a:gd name="T19" fmla="*/ 36 h 88"/>
                <a:gd name="T20" fmla="*/ 46 w 90"/>
                <a:gd name="T21" fmla="*/ 10 h 88"/>
                <a:gd name="T22" fmla="*/ 34 w 90"/>
                <a:gd name="T23" fmla="*/ 0 h 88"/>
                <a:gd name="T24" fmla="*/ 0 w 90"/>
                <a:gd name="T25" fmla="*/ 4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8">
                  <a:moveTo>
                    <a:pt x="0" y="41"/>
                  </a:moveTo>
                  <a:cubicBezTo>
                    <a:pt x="56" y="88"/>
                    <a:pt x="56" y="88"/>
                    <a:pt x="56" y="88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6"/>
                    <a:pt x="58" y="60"/>
                    <a:pt x="57" y="62"/>
                  </a:cubicBezTo>
                  <a:cubicBezTo>
                    <a:pt x="55" y="61"/>
                    <a:pt x="48" y="55"/>
                    <a:pt x="46" y="53"/>
                  </a:cubicBezTo>
                  <a:cubicBezTo>
                    <a:pt x="48" y="51"/>
                    <a:pt x="66" y="29"/>
                    <a:pt x="66" y="2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35" y="41"/>
                    <a:pt x="34" y="43"/>
                  </a:cubicBezTo>
                  <a:cubicBezTo>
                    <a:pt x="32" y="42"/>
                    <a:pt x="26" y="37"/>
                    <a:pt x="25" y="36"/>
                  </a:cubicBezTo>
                  <a:cubicBezTo>
                    <a:pt x="27" y="34"/>
                    <a:pt x="46" y="10"/>
                    <a:pt x="46" y="1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AEA709F8-C8AF-4112-BE30-AF6144B114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825" y="5603875"/>
              <a:ext cx="60325" cy="80963"/>
            </a:xfrm>
            <a:custGeom>
              <a:avLst/>
              <a:gdLst>
                <a:gd name="T0" fmla="*/ 0 w 67"/>
                <a:gd name="T1" fmla="*/ 32 h 88"/>
                <a:gd name="T2" fmla="*/ 48 w 67"/>
                <a:gd name="T3" fmla="*/ 88 h 88"/>
                <a:gd name="T4" fmla="*/ 63 w 67"/>
                <a:gd name="T5" fmla="*/ 75 h 88"/>
                <a:gd name="T6" fmla="*/ 44 w 67"/>
                <a:gd name="T7" fmla="*/ 53 h 88"/>
                <a:gd name="T8" fmla="*/ 67 w 67"/>
                <a:gd name="T9" fmla="*/ 34 h 88"/>
                <a:gd name="T10" fmla="*/ 57 w 67"/>
                <a:gd name="T11" fmla="*/ 21 h 88"/>
                <a:gd name="T12" fmla="*/ 34 w 67"/>
                <a:gd name="T13" fmla="*/ 41 h 88"/>
                <a:gd name="T14" fmla="*/ 26 w 67"/>
                <a:gd name="T15" fmla="*/ 32 h 88"/>
                <a:gd name="T16" fmla="*/ 49 w 67"/>
                <a:gd name="T17" fmla="*/ 12 h 88"/>
                <a:gd name="T18" fmla="*/ 39 w 67"/>
                <a:gd name="T19" fmla="*/ 0 h 88"/>
                <a:gd name="T20" fmla="*/ 0 w 67"/>
                <a:gd name="T21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88">
                  <a:moveTo>
                    <a:pt x="0" y="32"/>
                  </a:moveTo>
                  <a:cubicBezTo>
                    <a:pt x="48" y="88"/>
                    <a:pt x="48" y="88"/>
                    <a:pt x="48" y="88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46" y="55"/>
                    <a:pt x="44" y="53"/>
                  </a:cubicBezTo>
                  <a:cubicBezTo>
                    <a:pt x="46" y="51"/>
                    <a:pt x="67" y="34"/>
                    <a:pt x="67" y="34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36" y="39"/>
                    <a:pt x="34" y="41"/>
                  </a:cubicBezTo>
                  <a:cubicBezTo>
                    <a:pt x="33" y="39"/>
                    <a:pt x="28" y="33"/>
                    <a:pt x="26" y="32"/>
                  </a:cubicBezTo>
                  <a:cubicBezTo>
                    <a:pt x="28" y="30"/>
                    <a:pt x="49" y="12"/>
                    <a:pt x="49" y="12"/>
                  </a:cubicBezTo>
                  <a:cubicBezTo>
                    <a:pt x="39" y="0"/>
                    <a:pt x="39" y="0"/>
                    <a:pt x="39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C502F7FC-2B59-4E5D-9CF8-D6F6C81AE0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0563" y="5553075"/>
              <a:ext cx="77788" cy="88900"/>
            </a:xfrm>
            <a:custGeom>
              <a:avLst/>
              <a:gdLst>
                <a:gd name="T0" fmla="*/ 10 w 86"/>
                <a:gd name="T1" fmla="*/ 12 h 98"/>
                <a:gd name="T2" fmla="*/ 19 w 86"/>
                <a:gd name="T3" fmla="*/ 15 h 98"/>
                <a:gd name="T4" fmla="*/ 16 w 86"/>
                <a:gd name="T5" fmla="*/ 24 h 98"/>
                <a:gd name="T6" fmla="*/ 7 w 86"/>
                <a:gd name="T7" fmla="*/ 21 h 98"/>
                <a:gd name="T8" fmla="*/ 10 w 86"/>
                <a:gd name="T9" fmla="*/ 12 h 98"/>
                <a:gd name="T10" fmla="*/ 30 w 86"/>
                <a:gd name="T11" fmla="*/ 1 h 98"/>
                <a:gd name="T12" fmla="*/ 39 w 86"/>
                <a:gd name="T13" fmla="*/ 4 h 98"/>
                <a:gd name="T14" fmla="*/ 36 w 86"/>
                <a:gd name="T15" fmla="*/ 13 h 98"/>
                <a:gd name="T16" fmla="*/ 27 w 86"/>
                <a:gd name="T17" fmla="*/ 11 h 98"/>
                <a:gd name="T18" fmla="*/ 30 w 86"/>
                <a:gd name="T19" fmla="*/ 1 h 98"/>
                <a:gd name="T20" fmla="*/ 9 w 86"/>
                <a:gd name="T21" fmla="*/ 11 h 98"/>
                <a:gd name="T22" fmla="*/ 9 w 86"/>
                <a:gd name="T23" fmla="*/ 11 h 98"/>
                <a:gd name="T24" fmla="*/ 28 w 86"/>
                <a:gd name="T25" fmla="*/ 21 h 98"/>
                <a:gd name="T26" fmla="*/ 10 w 86"/>
                <a:gd name="T27" fmla="*/ 74 h 98"/>
                <a:gd name="T28" fmla="*/ 63 w 86"/>
                <a:gd name="T29" fmla="*/ 87 h 98"/>
                <a:gd name="T30" fmla="*/ 86 w 86"/>
                <a:gd name="T31" fmla="*/ 52 h 98"/>
                <a:gd name="T32" fmla="*/ 82 w 86"/>
                <a:gd name="T33" fmla="*/ 35 h 98"/>
                <a:gd name="T34" fmla="*/ 60 w 86"/>
                <a:gd name="T35" fmla="*/ 17 h 98"/>
                <a:gd name="T36" fmla="*/ 28 w 86"/>
                <a:gd name="T37" fmla="*/ 21 h 98"/>
                <a:gd name="T38" fmla="*/ 52 w 86"/>
                <a:gd name="T39" fmla="*/ 35 h 98"/>
                <a:gd name="T40" fmla="*/ 64 w 86"/>
                <a:gd name="T41" fmla="*/ 45 h 98"/>
                <a:gd name="T42" fmla="*/ 66 w 86"/>
                <a:gd name="T43" fmla="*/ 60 h 98"/>
                <a:gd name="T44" fmla="*/ 55 w 86"/>
                <a:gd name="T45" fmla="*/ 72 h 98"/>
                <a:gd name="T46" fmla="*/ 40 w 86"/>
                <a:gd name="T47" fmla="*/ 74 h 98"/>
                <a:gd name="T48" fmla="*/ 28 w 86"/>
                <a:gd name="T49" fmla="*/ 64 h 98"/>
                <a:gd name="T50" fmla="*/ 25 w 86"/>
                <a:gd name="T51" fmla="*/ 54 h 98"/>
                <a:gd name="T52" fmla="*/ 36 w 86"/>
                <a:gd name="T53" fmla="*/ 37 h 98"/>
                <a:gd name="T54" fmla="*/ 52 w 86"/>
                <a:gd name="T55" fmla="*/ 35 h 98"/>
                <a:gd name="T56" fmla="*/ 29 w 86"/>
                <a:gd name="T57" fmla="*/ 0 h 98"/>
                <a:gd name="T58" fmla="*/ 29 w 86"/>
                <a:gd name="T5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98">
                  <a:moveTo>
                    <a:pt x="10" y="12"/>
                  </a:moveTo>
                  <a:cubicBezTo>
                    <a:pt x="13" y="10"/>
                    <a:pt x="17" y="12"/>
                    <a:pt x="19" y="15"/>
                  </a:cubicBezTo>
                  <a:cubicBezTo>
                    <a:pt x="21" y="18"/>
                    <a:pt x="20" y="22"/>
                    <a:pt x="16" y="24"/>
                  </a:cubicBezTo>
                  <a:cubicBezTo>
                    <a:pt x="13" y="26"/>
                    <a:pt x="9" y="25"/>
                    <a:pt x="7" y="21"/>
                  </a:cubicBezTo>
                  <a:cubicBezTo>
                    <a:pt x="6" y="18"/>
                    <a:pt x="7" y="14"/>
                    <a:pt x="10" y="12"/>
                  </a:cubicBezTo>
                  <a:moveTo>
                    <a:pt x="30" y="1"/>
                  </a:moveTo>
                  <a:cubicBezTo>
                    <a:pt x="33" y="0"/>
                    <a:pt x="37" y="1"/>
                    <a:pt x="39" y="4"/>
                  </a:cubicBezTo>
                  <a:cubicBezTo>
                    <a:pt x="41" y="8"/>
                    <a:pt x="39" y="12"/>
                    <a:pt x="36" y="13"/>
                  </a:cubicBezTo>
                  <a:cubicBezTo>
                    <a:pt x="33" y="15"/>
                    <a:pt x="29" y="14"/>
                    <a:pt x="27" y="11"/>
                  </a:cubicBezTo>
                  <a:cubicBezTo>
                    <a:pt x="25" y="7"/>
                    <a:pt x="26" y="3"/>
                    <a:pt x="30" y="1"/>
                  </a:cubicBezTo>
                  <a:moveTo>
                    <a:pt x="9" y="11"/>
                  </a:moveTo>
                  <a:cubicBezTo>
                    <a:pt x="9" y="11"/>
                    <a:pt x="9" y="11"/>
                    <a:pt x="9" y="11"/>
                  </a:cubicBezTo>
                  <a:moveTo>
                    <a:pt x="28" y="21"/>
                  </a:moveTo>
                  <a:cubicBezTo>
                    <a:pt x="8" y="32"/>
                    <a:pt x="0" y="55"/>
                    <a:pt x="10" y="74"/>
                  </a:cubicBezTo>
                  <a:cubicBezTo>
                    <a:pt x="20" y="92"/>
                    <a:pt x="43" y="98"/>
                    <a:pt x="63" y="87"/>
                  </a:cubicBezTo>
                  <a:cubicBezTo>
                    <a:pt x="78" y="80"/>
                    <a:pt x="86" y="66"/>
                    <a:pt x="86" y="52"/>
                  </a:cubicBezTo>
                  <a:cubicBezTo>
                    <a:pt x="86" y="46"/>
                    <a:pt x="85" y="40"/>
                    <a:pt x="82" y="35"/>
                  </a:cubicBezTo>
                  <a:cubicBezTo>
                    <a:pt x="77" y="26"/>
                    <a:pt x="69" y="20"/>
                    <a:pt x="60" y="17"/>
                  </a:cubicBezTo>
                  <a:cubicBezTo>
                    <a:pt x="50" y="14"/>
                    <a:pt x="38" y="16"/>
                    <a:pt x="28" y="21"/>
                  </a:cubicBezTo>
                  <a:moveTo>
                    <a:pt x="52" y="35"/>
                  </a:moveTo>
                  <a:cubicBezTo>
                    <a:pt x="57" y="36"/>
                    <a:pt x="61" y="40"/>
                    <a:pt x="64" y="45"/>
                  </a:cubicBezTo>
                  <a:cubicBezTo>
                    <a:pt x="66" y="50"/>
                    <a:pt x="67" y="55"/>
                    <a:pt x="66" y="60"/>
                  </a:cubicBezTo>
                  <a:cubicBezTo>
                    <a:pt x="64" y="65"/>
                    <a:pt x="61" y="69"/>
                    <a:pt x="55" y="72"/>
                  </a:cubicBezTo>
                  <a:cubicBezTo>
                    <a:pt x="50" y="75"/>
                    <a:pt x="45" y="76"/>
                    <a:pt x="40" y="74"/>
                  </a:cubicBezTo>
                  <a:cubicBezTo>
                    <a:pt x="35" y="73"/>
                    <a:pt x="31" y="69"/>
                    <a:pt x="28" y="64"/>
                  </a:cubicBezTo>
                  <a:cubicBezTo>
                    <a:pt x="26" y="61"/>
                    <a:pt x="25" y="57"/>
                    <a:pt x="25" y="54"/>
                  </a:cubicBezTo>
                  <a:cubicBezTo>
                    <a:pt x="25" y="47"/>
                    <a:pt x="29" y="41"/>
                    <a:pt x="36" y="37"/>
                  </a:cubicBezTo>
                  <a:cubicBezTo>
                    <a:pt x="42" y="34"/>
                    <a:pt x="47" y="33"/>
                    <a:pt x="52" y="35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C95603CD-731B-4611-BC6C-C960DF6F11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1525" y="5537200"/>
              <a:ext cx="73025" cy="74613"/>
            </a:xfrm>
            <a:custGeom>
              <a:avLst/>
              <a:gdLst>
                <a:gd name="T0" fmla="*/ 27 w 81"/>
                <a:gd name="T1" fmla="*/ 3 h 81"/>
                <a:gd name="T2" fmla="*/ 0 w 81"/>
                <a:gd name="T3" fmla="*/ 10 h 81"/>
                <a:gd name="T4" fmla="*/ 18 w 81"/>
                <a:gd name="T5" fmla="*/ 81 h 81"/>
                <a:gd name="T6" fmla="*/ 38 w 81"/>
                <a:gd name="T7" fmla="*/ 76 h 81"/>
                <a:gd name="T8" fmla="*/ 31 w 81"/>
                <a:gd name="T9" fmla="*/ 48 h 81"/>
                <a:gd name="T10" fmla="*/ 32 w 81"/>
                <a:gd name="T11" fmla="*/ 48 h 81"/>
                <a:gd name="T12" fmla="*/ 36 w 81"/>
                <a:gd name="T13" fmla="*/ 47 h 81"/>
                <a:gd name="T14" fmla="*/ 47 w 81"/>
                <a:gd name="T15" fmla="*/ 55 h 81"/>
                <a:gd name="T16" fmla="*/ 51 w 81"/>
                <a:gd name="T17" fmla="*/ 60 h 81"/>
                <a:gd name="T18" fmla="*/ 54 w 81"/>
                <a:gd name="T19" fmla="*/ 64 h 81"/>
                <a:gd name="T20" fmla="*/ 56 w 81"/>
                <a:gd name="T21" fmla="*/ 66 h 81"/>
                <a:gd name="T22" fmla="*/ 58 w 81"/>
                <a:gd name="T23" fmla="*/ 69 h 81"/>
                <a:gd name="T24" fmla="*/ 59 w 81"/>
                <a:gd name="T25" fmla="*/ 70 h 81"/>
                <a:gd name="T26" fmla="*/ 81 w 81"/>
                <a:gd name="T27" fmla="*/ 65 h 81"/>
                <a:gd name="T28" fmla="*/ 78 w 81"/>
                <a:gd name="T29" fmla="*/ 62 h 81"/>
                <a:gd name="T30" fmla="*/ 76 w 81"/>
                <a:gd name="T31" fmla="*/ 59 h 81"/>
                <a:gd name="T32" fmla="*/ 72 w 81"/>
                <a:gd name="T33" fmla="*/ 55 h 81"/>
                <a:gd name="T34" fmla="*/ 70 w 81"/>
                <a:gd name="T35" fmla="*/ 51 h 81"/>
                <a:gd name="T36" fmla="*/ 66 w 81"/>
                <a:gd name="T37" fmla="*/ 46 h 81"/>
                <a:gd name="T38" fmla="*/ 54 w 81"/>
                <a:gd name="T39" fmla="*/ 36 h 81"/>
                <a:gd name="T40" fmla="*/ 58 w 81"/>
                <a:gd name="T41" fmla="*/ 33 h 81"/>
                <a:gd name="T42" fmla="*/ 61 w 81"/>
                <a:gd name="T43" fmla="*/ 22 h 81"/>
                <a:gd name="T44" fmla="*/ 60 w 81"/>
                <a:gd name="T45" fmla="*/ 17 h 81"/>
                <a:gd name="T46" fmla="*/ 46 w 81"/>
                <a:gd name="T47" fmla="*/ 2 h 81"/>
                <a:gd name="T48" fmla="*/ 27 w 81"/>
                <a:gd name="T49" fmla="*/ 3 h 81"/>
                <a:gd name="T50" fmla="*/ 31 w 81"/>
                <a:gd name="T51" fmla="*/ 18 h 81"/>
                <a:gd name="T52" fmla="*/ 38 w 81"/>
                <a:gd name="T53" fmla="*/ 19 h 81"/>
                <a:gd name="T54" fmla="*/ 40 w 81"/>
                <a:gd name="T55" fmla="*/ 23 h 81"/>
                <a:gd name="T56" fmla="*/ 40 w 81"/>
                <a:gd name="T57" fmla="*/ 25 h 81"/>
                <a:gd name="T58" fmla="*/ 36 w 81"/>
                <a:gd name="T59" fmla="*/ 30 h 81"/>
                <a:gd name="T60" fmla="*/ 34 w 81"/>
                <a:gd name="T61" fmla="*/ 31 h 81"/>
                <a:gd name="T62" fmla="*/ 32 w 81"/>
                <a:gd name="T63" fmla="*/ 31 h 81"/>
                <a:gd name="T64" fmla="*/ 27 w 81"/>
                <a:gd name="T65" fmla="*/ 33 h 81"/>
                <a:gd name="T66" fmla="*/ 24 w 81"/>
                <a:gd name="T67" fmla="*/ 20 h 81"/>
                <a:gd name="T68" fmla="*/ 31 w 81"/>
                <a:gd name="T69" fmla="*/ 1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" h="81">
                  <a:moveTo>
                    <a:pt x="27" y="3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6"/>
                    <a:pt x="31" y="51"/>
                    <a:pt x="31" y="48"/>
                  </a:cubicBezTo>
                  <a:cubicBezTo>
                    <a:pt x="31" y="48"/>
                    <a:pt x="32" y="48"/>
                    <a:pt x="32" y="48"/>
                  </a:cubicBezTo>
                  <a:cubicBezTo>
                    <a:pt x="35" y="47"/>
                    <a:pt x="35" y="47"/>
                    <a:pt x="36" y="47"/>
                  </a:cubicBezTo>
                  <a:cubicBezTo>
                    <a:pt x="39" y="47"/>
                    <a:pt x="43" y="50"/>
                    <a:pt x="47" y="55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1" y="41"/>
                    <a:pt x="58" y="38"/>
                    <a:pt x="54" y="36"/>
                  </a:cubicBezTo>
                  <a:cubicBezTo>
                    <a:pt x="56" y="35"/>
                    <a:pt x="57" y="34"/>
                    <a:pt x="58" y="33"/>
                  </a:cubicBezTo>
                  <a:cubicBezTo>
                    <a:pt x="60" y="29"/>
                    <a:pt x="61" y="26"/>
                    <a:pt x="61" y="22"/>
                  </a:cubicBezTo>
                  <a:cubicBezTo>
                    <a:pt x="61" y="20"/>
                    <a:pt x="61" y="19"/>
                    <a:pt x="60" y="17"/>
                  </a:cubicBezTo>
                  <a:cubicBezTo>
                    <a:pt x="58" y="10"/>
                    <a:pt x="53" y="4"/>
                    <a:pt x="46" y="2"/>
                  </a:cubicBezTo>
                  <a:cubicBezTo>
                    <a:pt x="41" y="0"/>
                    <a:pt x="37" y="0"/>
                    <a:pt x="27" y="3"/>
                  </a:cubicBezTo>
                  <a:moveTo>
                    <a:pt x="31" y="18"/>
                  </a:moveTo>
                  <a:cubicBezTo>
                    <a:pt x="34" y="17"/>
                    <a:pt x="36" y="18"/>
                    <a:pt x="38" y="19"/>
                  </a:cubicBezTo>
                  <a:cubicBezTo>
                    <a:pt x="39" y="19"/>
                    <a:pt x="40" y="21"/>
                    <a:pt x="40" y="23"/>
                  </a:cubicBezTo>
                  <a:cubicBezTo>
                    <a:pt x="40" y="23"/>
                    <a:pt x="40" y="24"/>
                    <a:pt x="40" y="25"/>
                  </a:cubicBezTo>
                  <a:cubicBezTo>
                    <a:pt x="40" y="27"/>
                    <a:pt x="39" y="30"/>
                    <a:pt x="36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29" y="32"/>
                    <a:pt x="27" y="33"/>
                  </a:cubicBezTo>
                  <a:cubicBezTo>
                    <a:pt x="26" y="31"/>
                    <a:pt x="24" y="22"/>
                    <a:pt x="24" y="20"/>
                  </a:cubicBezTo>
                  <a:cubicBezTo>
                    <a:pt x="26" y="20"/>
                    <a:pt x="31" y="18"/>
                    <a:pt x="31" y="1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B79D3025-88C0-4D93-93B9-EF74253149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0900" y="5529263"/>
              <a:ext cx="57150" cy="68263"/>
            </a:xfrm>
            <a:custGeom>
              <a:avLst/>
              <a:gdLst>
                <a:gd name="T0" fmla="*/ 28 w 62"/>
                <a:gd name="T1" fmla="*/ 0 h 74"/>
                <a:gd name="T2" fmla="*/ 28 w 62"/>
                <a:gd name="T3" fmla="*/ 0 h 74"/>
                <a:gd name="T4" fmla="*/ 0 w 62"/>
                <a:gd name="T5" fmla="*/ 1 h 74"/>
                <a:gd name="T6" fmla="*/ 2 w 62"/>
                <a:gd name="T7" fmla="*/ 74 h 74"/>
                <a:gd name="T8" fmla="*/ 35 w 62"/>
                <a:gd name="T9" fmla="*/ 73 h 74"/>
                <a:gd name="T10" fmla="*/ 48 w 62"/>
                <a:gd name="T11" fmla="*/ 71 h 74"/>
                <a:gd name="T12" fmla="*/ 62 w 62"/>
                <a:gd name="T13" fmla="*/ 51 h 74"/>
                <a:gd name="T14" fmla="*/ 62 w 62"/>
                <a:gd name="T15" fmla="*/ 51 h 74"/>
                <a:gd name="T16" fmla="*/ 49 w 62"/>
                <a:gd name="T17" fmla="*/ 32 h 74"/>
                <a:gd name="T18" fmla="*/ 56 w 62"/>
                <a:gd name="T19" fmla="*/ 19 h 74"/>
                <a:gd name="T20" fmla="*/ 56 w 62"/>
                <a:gd name="T21" fmla="*/ 18 h 74"/>
                <a:gd name="T22" fmla="*/ 42 w 62"/>
                <a:gd name="T23" fmla="*/ 1 h 74"/>
                <a:gd name="T24" fmla="*/ 28 w 62"/>
                <a:gd name="T25" fmla="*/ 0 h 74"/>
                <a:gd name="T26" fmla="*/ 26 w 62"/>
                <a:gd name="T27" fmla="*/ 16 h 74"/>
                <a:gd name="T28" fmla="*/ 35 w 62"/>
                <a:gd name="T29" fmla="*/ 17 h 74"/>
                <a:gd name="T30" fmla="*/ 36 w 62"/>
                <a:gd name="T31" fmla="*/ 22 h 74"/>
                <a:gd name="T32" fmla="*/ 36 w 62"/>
                <a:gd name="T33" fmla="*/ 22 h 74"/>
                <a:gd name="T34" fmla="*/ 26 w 62"/>
                <a:gd name="T35" fmla="*/ 28 h 74"/>
                <a:gd name="T36" fmla="*/ 21 w 62"/>
                <a:gd name="T37" fmla="*/ 28 h 74"/>
                <a:gd name="T38" fmla="*/ 21 w 62"/>
                <a:gd name="T39" fmla="*/ 16 h 74"/>
                <a:gd name="T40" fmla="*/ 26 w 62"/>
                <a:gd name="T41" fmla="*/ 16 h 74"/>
                <a:gd name="T42" fmla="*/ 28 w 62"/>
                <a:gd name="T43" fmla="*/ 44 h 74"/>
                <a:gd name="T44" fmla="*/ 40 w 62"/>
                <a:gd name="T45" fmla="*/ 46 h 74"/>
                <a:gd name="T46" fmla="*/ 42 w 62"/>
                <a:gd name="T47" fmla="*/ 50 h 74"/>
                <a:gd name="T48" fmla="*/ 42 w 62"/>
                <a:gd name="T49" fmla="*/ 51 h 74"/>
                <a:gd name="T50" fmla="*/ 29 w 62"/>
                <a:gd name="T51" fmla="*/ 58 h 74"/>
                <a:gd name="T52" fmla="*/ 22 w 62"/>
                <a:gd name="T53" fmla="*/ 58 h 74"/>
                <a:gd name="T54" fmla="*/ 21 w 62"/>
                <a:gd name="T55" fmla="*/ 44 h 74"/>
                <a:gd name="T56" fmla="*/ 28 w 62"/>
                <a:gd name="T57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7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1" y="73"/>
                    <a:pt x="45" y="73"/>
                    <a:pt x="48" y="71"/>
                  </a:cubicBezTo>
                  <a:cubicBezTo>
                    <a:pt x="57" y="68"/>
                    <a:pt x="62" y="60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2" y="42"/>
                    <a:pt x="58" y="36"/>
                    <a:pt x="49" y="32"/>
                  </a:cubicBezTo>
                  <a:cubicBezTo>
                    <a:pt x="54" y="29"/>
                    <a:pt x="56" y="24"/>
                    <a:pt x="56" y="19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1"/>
                    <a:pt x="50" y="3"/>
                    <a:pt x="42" y="1"/>
                  </a:cubicBezTo>
                  <a:cubicBezTo>
                    <a:pt x="38" y="0"/>
                    <a:pt x="35" y="0"/>
                    <a:pt x="28" y="0"/>
                  </a:cubicBezTo>
                  <a:moveTo>
                    <a:pt x="26" y="16"/>
                  </a:moveTo>
                  <a:cubicBezTo>
                    <a:pt x="31" y="15"/>
                    <a:pt x="33" y="16"/>
                    <a:pt x="35" y="17"/>
                  </a:cubicBezTo>
                  <a:cubicBezTo>
                    <a:pt x="36" y="18"/>
                    <a:pt x="36" y="20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6"/>
                    <a:pt x="35" y="28"/>
                    <a:pt x="26" y="28"/>
                  </a:cubicBezTo>
                  <a:cubicBezTo>
                    <a:pt x="26" y="28"/>
                    <a:pt x="23" y="28"/>
                    <a:pt x="21" y="28"/>
                  </a:cubicBezTo>
                  <a:cubicBezTo>
                    <a:pt x="21" y="26"/>
                    <a:pt x="21" y="18"/>
                    <a:pt x="21" y="16"/>
                  </a:cubicBezTo>
                  <a:cubicBezTo>
                    <a:pt x="23" y="16"/>
                    <a:pt x="26" y="16"/>
                    <a:pt x="26" y="16"/>
                  </a:cubicBezTo>
                  <a:moveTo>
                    <a:pt x="28" y="44"/>
                  </a:moveTo>
                  <a:cubicBezTo>
                    <a:pt x="35" y="43"/>
                    <a:pt x="38" y="44"/>
                    <a:pt x="40" y="46"/>
                  </a:cubicBezTo>
                  <a:cubicBezTo>
                    <a:pt x="41" y="47"/>
                    <a:pt x="42" y="48"/>
                    <a:pt x="42" y="50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5"/>
                    <a:pt x="40" y="57"/>
                    <a:pt x="29" y="58"/>
                  </a:cubicBezTo>
                  <a:cubicBezTo>
                    <a:pt x="29" y="58"/>
                    <a:pt x="24" y="58"/>
                    <a:pt x="22" y="58"/>
                  </a:cubicBezTo>
                  <a:cubicBezTo>
                    <a:pt x="22" y="56"/>
                    <a:pt x="22" y="46"/>
                    <a:pt x="21" y="44"/>
                  </a:cubicBezTo>
                  <a:cubicBezTo>
                    <a:pt x="23" y="44"/>
                    <a:pt x="28" y="44"/>
                    <a:pt x="28" y="4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CA4F8CCA-CBCA-482C-A20C-7DE183C97F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0750" y="5530850"/>
              <a:ext cx="74613" cy="76200"/>
            </a:xfrm>
            <a:custGeom>
              <a:avLst/>
              <a:gdLst>
                <a:gd name="T0" fmla="*/ 2 w 82"/>
                <a:gd name="T1" fmla="*/ 39 h 83"/>
                <a:gd name="T2" fmla="*/ 3 w 82"/>
                <a:gd name="T3" fmla="*/ 61 h 83"/>
                <a:gd name="T4" fmla="*/ 9 w 82"/>
                <a:gd name="T5" fmla="*/ 70 h 83"/>
                <a:gd name="T6" fmla="*/ 29 w 82"/>
                <a:gd name="T7" fmla="*/ 81 h 83"/>
                <a:gd name="T8" fmla="*/ 41 w 82"/>
                <a:gd name="T9" fmla="*/ 82 h 83"/>
                <a:gd name="T10" fmla="*/ 61 w 82"/>
                <a:gd name="T11" fmla="*/ 76 h 83"/>
                <a:gd name="T12" fmla="*/ 70 w 82"/>
                <a:gd name="T13" fmla="*/ 63 h 83"/>
                <a:gd name="T14" fmla="*/ 73 w 82"/>
                <a:gd name="T15" fmla="*/ 56 h 83"/>
                <a:gd name="T16" fmla="*/ 82 w 82"/>
                <a:gd name="T17" fmla="*/ 17 h 83"/>
                <a:gd name="T18" fmla="*/ 62 w 82"/>
                <a:gd name="T19" fmla="*/ 13 h 83"/>
                <a:gd name="T20" fmla="*/ 54 w 82"/>
                <a:gd name="T21" fmla="*/ 48 h 83"/>
                <a:gd name="T22" fmla="*/ 53 w 82"/>
                <a:gd name="T23" fmla="*/ 53 h 83"/>
                <a:gd name="T24" fmla="*/ 51 w 82"/>
                <a:gd name="T25" fmla="*/ 57 h 83"/>
                <a:gd name="T26" fmla="*/ 33 w 82"/>
                <a:gd name="T27" fmla="*/ 64 h 83"/>
                <a:gd name="T28" fmla="*/ 22 w 82"/>
                <a:gd name="T29" fmla="*/ 53 h 83"/>
                <a:gd name="T30" fmla="*/ 23 w 82"/>
                <a:gd name="T31" fmla="*/ 40 h 83"/>
                <a:gd name="T32" fmla="*/ 32 w 82"/>
                <a:gd name="T33" fmla="*/ 5 h 83"/>
                <a:gd name="T34" fmla="*/ 12 w 82"/>
                <a:gd name="T35" fmla="*/ 0 h 83"/>
                <a:gd name="T36" fmla="*/ 2 w 82"/>
                <a:gd name="T37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83">
                  <a:moveTo>
                    <a:pt x="2" y="39"/>
                  </a:moveTo>
                  <a:cubicBezTo>
                    <a:pt x="0" y="48"/>
                    <a:pt x="0" y="55"/>
                    <a:pt x="3" y="61"/>
                  </a:cubicBezTo>
                  <a:cubicBezTo>
                    <a:pt x="4" y="64"/>
                    <a:pt x="6" y="67"/>
                    <a:pt x="9" y="70"/>
                  </a:cubicBezTo>
                  <a:cubicBezTo>
                    <a:pt x="14" y="75"/>
                    <a:pt x="20" y="79"/>
                    <a:pt x="29" y="81"/>
                  </a:cubicBezTo>
                  <a:cubicBezTo>
                    <a:pt x="33" y="82"/>
                    <a:pt x="37" y="82"/>
                    <a:pt x="41" y="82"/>
                  </a:cubicBezTo>
                  <a:cubicBezTo>
                    <a:pt x="48" y="83"/>
                    <a:pt x="56" y="80"/>
                    <a:pt x="61" y="76"/>
                  </a:cubicBezTo>
                  <a:cubicBezTo>
                    <a:pt x="65" y="73"/>
                    <a:pt x="69" y="68"/>
                    <a:pt x="70" y="63"/>
                  </a:cubicBezTo>
                  <a:cubicBezTo>
                    <a:pt x="71" y="62"/>
                    <a:pt x="72" y="59"/>
                    <a:pt x="73" y="56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2" y="54"/>
                    <a:pt x="52" y="55"/>
                    <a:pt x="51" y="57"/>
                  </a:cubicBezTo>
                  <a:cubicBezTo>
                    <a:pt x="48" y="63"/>
                    <a:pt x="41" y="66"/>
                    <a:pt x="33" y="64"/>
                  </a:cubicBezTo>
                  <a:cubicBezTo>
                    <a:pt x="27" y="63"/>
                    <a:pt x="23" y="59"/>
                    <a:pt x="22" y="53"/>
                  </a:cubicBezTo>
                  <a:cubicBezTo>
                    <a:pt x="21" y="50"/>
                    <a:pt x="21" y="47"/>
                    <a:pt x="23" y="40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2" y="3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7AF30FCB-E3ED-4076-B55F-88302F5192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0600" y="5557838"/>
              <a:ext cx="88900" cy="90488"/>
            </a:xfrm>
            <a:custGeom>
              <a:avLst/>
              <a:gdLst>
                <a:gd name="T0" fmla="*/ 0 w 98"/>
                <a:gd name="T1" fmla="*/ 64 h 99"/>
                <a:gd name="T2" fmla="*/ 17 w 98"/>
                <a:gd name="T3" fmla="*/ 74 h 99"/>
                <a:gd name="T4" fmla="*/ 37 w 98"/>
                <a:gd name="T5" fmla="*/ 37 h 99"/>
                <a:gd name="T6" fmla="*/ 49 w 98"/>
                <a:gd name="T7" fmla="*/ 91 h 99"/>
                <a:gd name="T8" fmla="*/ 63 w 98"/>
                <a:gd name="T9" fmla="*/ 99 h 99"/>
                <a:gd name="T10" fmla="*/ 98 w 98"/>
                <a:gd name="T11" fmla="*/ 35 h 99"/>
                <a:gd name="T12" fmla="*/ 81 w 98"/>
                <a:gd name="T13" fmla="*/ 25 h 99"/>
                <a:gd name="T14" fmla="*/ 62 w 98"/>
                <a:gd name="T15" fmla="*/ 59 h 99"/>
                <a:gd name="T16" fmla="*/ 50 w 98"/>
                <a:gd name="T17" fmla="*/ 8 h 99"/>
                <a:gd name="T18" fmla="*/ 35 w 98"/>
                <a:gd name="T19" fmla="*/ 0 h 99"/>
                <a:gd name="T20" fmla="*/ 0 w 98"/>
                <a:gd name="T21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99">
                  <a:moveTo>
                    <a:pt x="0" y="64"/>
                  </a:moveTo>
                  <a:cubicBezTo>
                    <a:pt x="17" y="74"/>
                    <a:pt x="17" y="74"/>
                    <a:pt x="17" y="74"/>
                  </a:cubicBezTo>
                  <a:cubicBezTo>
                    <a:pt x="17" y="74"/>
                    <a:pt x="34" y="43"/>
                    <a:pt x="37" y="37"/>
                  </a:cubicBezTo>
                  <a:cubicBezTo>
                    <a:pt x="38" y="44"/>
                    <a:pt x="49" y="91"/>
                    <a:pt x="49" y="91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65" y="54"/>
                    <a:pt x="62" y="59"/>
                  </a:cubicBezTo>
                  <a:cubicBezTo>
                    <a:pt x="61" y="53"/>
                    <a:pt x="50" y="8"/>
                    <a:pt x="50" y="8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32E03E7D-48D0-4FF5-92B2-E5BDBC0EE7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450" y="5608638"/>
              <a:ext cx="79375" cy="84138"/>
            </a:xfrm>
            <a:custGeom>
              <a:avLst/>
              <a:gdLst>
                <a:gd name="T0" fmla="*/ 0 w 88"/>
                <a:gd name="T1" fmla="*/ 54 h 92"/>
                <a:gd name="T2" fmla="*/ 20 w 88"/>
                <a:gd name="T3" fmla="*/ 73 h 92"/>
                <a:gd name="T4" fmla="*/ 34 w 88"/>
                <a:gd name="T5" fmla="*/ 83 h 92"/>
                <a:gd name="T6" fmla="*/ 77 w 88"/>
                <a:gd name="T7" fmla="*/ 76 h 92"/>
                <a:gd name="T8" fmla="*/ 85 w 88"/>
                <a:gd name="T9" fmla="*/ 63 h 92"/>
                <a:gd name="T10" fmla="*/ 85 w 88"/>
                <a:gd name="T11" fmla="*/ 39 h 92"/>
                <a:gd name="T12" fmla="*/ 77 w 88"/>
                <a:gd name="T13" fmla="*/ 26 h 92"/>
                <a:gd name="T14" fmla="*/ 71 w 88"/>
                <a:gd name="T15" fmla="*/ 21 h 92"/>
                <a:gd name="T16" fmla="*/ 50 w 88"/>
                <a:gd name="T17" fmla="*/ 0 h 92"/>
                <a:gd name="T18" fmla="*/ 0 w 88"/>
                <a:gd name="T19" fmla="*/ 54 h 92"/>
                <a:gd name="T20" fmla="*/ 53 w 88"/>
                <a:gd name="T21" fmla="*/ 26 h 92"/>
                <a:gd name="T22" fmla="*/ 59 w 88"/>
                <a:gd name="T23" fmla="*/ 31 h 92"/>
                <a:gd name="T24" fmla="*/ 67 w 88"/>
                <a:gd name="T25" fmla="*/ 41 h 92"/>
                <a:gd name="T26" fmla="*/ 68 w 88"/>
                <a:gd name="T27" fmla="*/ 48 h 92"/>
                <a:gd name="T28" fmla="*/ 62 w 88"/>
                <a:gd name="T29" fmla="*/ 62 h 92"/>
                <a:gd name="T30" fmla="*/ 42 w 88"/>
                <a:gd name="T31" fmla="*/ 68 h 92"/>
                <a:gd name="T32" fmla="*/ 30 w 88"/>
                <a:gd name="T33" fmla="*/ 60 h 92"/>
                <a:gd name="T34" fmla="*/ 26 w 88"/>
                <a:gd name="T35" fmla="*/ 56 h 92"/>
                <a:gd name="T36" fmla="*/ 53 w 88"/>
                <a:gd name="T37" fmla="*/ 2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92">
                  <a:moveTo>
                    <a:pt x="0" y="54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5" y="78"/>
                    <a:pt x="30" y="81"/>
                    <a:pt x="34" y="83"/>
                  </a:cubicBezTo>
                  <a:cubicBezTo>
                    <a:pt x="49" y="92"/>
                    <a:pt x="65" y="89"/>
                    <a:pt x="77" y="76"/>
                  </a:cubicBezTo>
                  <a:cubicBezTo>
                    <a:pt x="81" y="72"/>
                    <a:pt x="84" y="68"/>
                    <a:pt x="85" y="63"/>
                  </a:cubicBezTo>
                  <a:cubicBezTo>
                    <a:pt x="88" y="56"/>
                    <a:pt x="88" y="46"/>
                    <a:pt x="85" y="39"/>
                  </a:cubicBezTo>
                  <a:cubicBezTo>
                    <a:pt x="83" y="35"/>
                    <a:pt x="80" y="30"/>
                    <a:pt x="77" y="26"/>
                  </a:cubicBezTo>
                  <a:cubicBezTo>
                    <a:pt x="75" y="24"/>
                    <a:pt x="74" y="23"/>
                    <a:pt x="71" y="21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54"/>
                  </a:lnTo>
                  <a:close/>
                  <a:moveTo>
                    <a:pt x="53" y="26"/>
                  </a:moveTo>
                  <a:cubicBezTo>
                    <a:pt x="55" y="27"/>
                    <a:pt x="59" y="31"/>
                    <a:pt x="59" y="31"/>
                  </a:cubicBezTo>
                  <a:cubicBezTo>
                    <a:pt x="64" y="36"/>
                    <a:pt x="65" y="38"/>
                    <a:pt x="67" y="41"/>
                  </a:cubicBezTo>
                  <a:cubicBezTo>
                    <a:pt x="68" y="43"/>
                    <a:pt x="68" y="46"/>
                    <a:pt x="68" y="48"/>
                  </a:cubicBezTo>
                  <a:cubicBezTo>
                    <a:pt x="68" y="53"/>
                    <a:pt x="66" y="57"/>
                    <a:pt x="62" y="62"/>
                  </a:cubicBezTo>
                  <a:cubicBezTo>
                    <a:pt x="56" y="68"/>
                    <a:pt x="49" y="71"/>
                    <a:pt x="42" y="68"/>
                  </a:cubicBezTo>
                  <a:cubicBezTo>
                    <a:pt x="38" y="67"/>
                    <a:pt x="35" y="65"/>
                    <a:pt x="30" y="60"/>
                  </a:cubicBezTo>
                  <a:cubicBezTo>
                    <a:pt x="30" y="60"/>
                    <a:pt x="27" y="57"/>
                    <a:pt x="26" y="56"/>
                  </a:cubicBezTo>
                  <a:cubicBezTo>
                    <a:pt x="27" y="54"/>
                    <a:pt x="52" y="28"/>
                    <a:pt x="53" y="2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3A1F6980-CEE8-439D-9403-F9387388EE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6013" y="5673725"/>
              <a:ext cx="80963" cy="79375"/>
            </a:xfrm>
            <a:custGeom>
              <a:avLst/>
              <a:gdLst>
                <a:gd name="T0" fmla="*/ 0 w 90"/>
                <a:gd name="T1" fmla="*/ 43 h 87"/>
                <a:gd name="T2" fmla="*/ 32 w 90"/>
                <a:gd name="T3" fmla="*/ 87 h 87"/>
                <a:gd name="T4" fmla="*/ 45 w 90"/>
                <a:gd name="T5" fmla="*/ 77 h 87"/>
                <a:gd name="T6" fmla="*/ 25 w 90"/>
                <a:gd name="T7" fmla="*/ 50 h 87"/>
                <a:gd name="T8" fmla="*/ 36 w 90"/>
                <a:gd name="T9" fmla="*/ 42 h 87"/>
                <a:gd name="T10" fmla="*/ 55 w 90"/>
                <a:gd name="T11" fmla="*/ 67 h 87"/>
                <a:gd name="T12" fmla="*/ 67 w 90"/>
                <a:gd name="T13" fmla="*/ 58 h 87"/>
                <a:gd name="T14" fmla="*/ 49 w 90"/>
                <a:gd name="T15" fmla="*/ 33 h 87"/>
                <a:gd name="T16" fmla="*/ 58 w 90"/>
                <a:gd name="T17" fmla="*/ 26 h 87"/>
                <a:gd name="T18" fmla="*/ 78 w 90"/>
                <a:gd name="T19" fmla="*/ 52 h 87"/>
                <a:gd name="T20" fmla="*/ 90 w 90"/>
                <a:gd name="T21" fmla="*/ 43 h 87"/>
                <a:gd name="T22" fmla="*/ 59 w 90"/>
                <a:gd name="T23" fmla="*/ 0 h 87"/>
                <a:gd name="T24" fmla="*/ 0 w 90"/>
                <a:gd name="T25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87">
                  <a:moveTo>
                    <a:pt x="0" y="43"/>
                  </a:moveTo>
                  <a:cubicBezTo>
                    <a:pt x="32" y="87"/>
                    <a:pt x="32" y="87"/>
                    <a:pt x="32" y="8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77"/>
                    <a:pt x="26" y="52"/>
                    <a:pt x="25" y="50"/>
                  </a:cubicBezTo>
                  <a:cubicBezTo>
                    <a:pt x="26" y="49"/>
                    <a:pt x="34" y="43"/>
                    <a:pt x="36" y="42"/>
                  </a:cubicBezTo>
                  <a:cubicBezTo>
                    <a:pt x="38" y="44"/>
                    <a:pt x="55" y="67"/>
                    <a:pt x="55" y="67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51" y="35"/>
                    <a:pt x="49" y="33"/>
                  </a:cubicBezTo>
                  <a:cubicBezTo>
                    <a:pt x="51" y="31"/>
                    <a:pt x="57" y="27"/>
                    <a:pt x="58" y="26"/>
                  </a:cubicBezTo>
                  <a:cubicBezTo>
                    <a:pt x="60" y="28"/>
                    <a:pt x="78" y="52"/>
                    <a:pt x="78" y="5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2A5021A9-4746-45E0-B383-F9D4A433B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0463" y="5729288"/>
              <a:ext cx="76200" cy="66675"/>
            </a:xfrm>
            <a:custGeom>
              <a:avLst/>
              <a:gdLst>
                <a:gd name="T0" fmla="*/ 39 w 85"/>
                <a:gd name="T1" fmla="*/ 7 h 73"/>
                <a:gd name="T2" fmla="*/ 51 w 85"/>
                <a:gd name="T3" fmla="*/ 29 h 73"/>
                <a:gd name="T4" fmla="*/ 0 w 85"/>
                <a:gd name="T5" fmla="*/ 55 h 73"/>
                <a:gd name="T6" fmla="*/ 9 w 85"/>
                <a:gd name="T7" fmla="*/ 73 h 73"/>
                <a:gd name="T8" fmla="*/ 60 w 85"/>
                <a:gd name="T9" fmla="*/ 47 h 73"/>
                <a:gd name="T10" fmla="*/ 71 w 85"/>
                <a:gd name="T11" fmla="*/ 70 h 73"/>
                <a:gd name="T12" fmla="*/ 85 w 85"/>
                <a:gd name="T13" fmla="*/ 62 h 73"/>
                <a:gd name="T14" fmla="*/ 54 w 85"/>
                <a:gd name="T15" fmla="*/ 0 h 73"/>
                <a:gd name="T16" fmla="*/ 39 w 85"/>
                <a:gd name="T17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73">
                  <a:moveTo>
                    <a:pt x="39" y="7"/>
                  </a:moveTo>
                  <a:cubicBezTo>
                    <a:pt x="39" y="7"/>
                    <a:pt x="49" y="27"/>
                    <a:pt x="51" y="29"/>
                  </a:cubicBezTo>
                  <a:cubicBezTo>
                    <a:pt x="48" y="30"/>
                    <a:pt x="0" y="55"/>
                    <a:pt x="0" y="55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57" y="49"/>
                    <a:pt x="60" y="47"/>
                  </a:cubicBezTo>
                  <a:cubicBezTo>
                    <a:pt x="61" y="50"/>
                    <a:pt x="71" y="70"/>
                    <a:pt x="71" y="70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54" y="0"/>
                    <a:pt x="54" y="0"/>
                    <a:pt x="54" y="0"/>
                  </a:cubicBezTo>
                  <a:lnTo>
                    <a:pt x="39" y="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CC93954B-DDFE-4283-9E01-EE693573B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3800" y="5848350"/>
              <a:ext cx="69850" cy="33338"/>
            </a:xfrm>
            <a:custGeom>
              <a:avLst/>
              <a:gdLst>
                <a:gd name="T0" fmla="*/ 0 w 44"/>
                <a:gd name="T1" fmla="*/ 11 h 21"/>
                <a:gd name="T2" fmla="*/ 3 w 44"/>
                <a:gd name="T3" fmla="*/ 21 h 21"/>
                <a:gd name="T4" fmla="*/ 44 w 44"/>
                <a:gd name="T5" fmla="*/ 11 h 21"/>
                <a:gd name="T6" fmla="*/ 41 w 44"/>
                <a:gd name="T7" fmla="*/ 0 h 21"/>
                <a:gd name="T8" fmla="*/ 0 w 44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1">
                  <a:moveTo>
                    <a:pt x="0" y="11"/>
                  </a:moveTo>
                  <a:lnTo>
                    <a:pt x="3" y="21"/>
                  </a:lnTo>
                  <a:lnTo>
                    <a:pt x="44" y="11"/>
                  </a:lnTo>
                  <a:lnTo>
                    <a:pt x="4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3844F455-3B3D-43F1-8999-844F63FA6D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3325" y="5889625"/>
              <a:ext cx="69850" cy="50800"/>
            </a:xfrm>
            <a:custGeom>
              <a:avLst/>
              <a:gdLst>
                <a:gd name="T0" fmla="*/ 53 w 78"/>
                <a:gd name="T1" fmla="*/ 1 h 55"/>
                <a:gd name="T2" fmla="*/ 39 w 78"/>
                <a:gd name="T3" fmla="*/ 11 h 55"/>
                <a:gd name="T4" fmla="*/ 38 w 78"/>
                <a:gd name="T5" fmla="*/ 10 h 55"/>
                <a:gd name="T6" fmla="*/ 20 w 78"/>
                <a:gd name="T7" fmla="*/ 5 h 55"/>
                <a:gd name="T8" fmla="*/ 2 w 78"/>
                <a:gd name="T9" fmla="*/ 32 h 55"/>
                <a:gd name="T10" fmla="*/ 28 w 78"/>
                <a:gd name="T11" fmla="*/ 53 h 55"/>
                <a:gd name="T12" fmla="*/ 36 w 78"/>
                <a:gd name="T13" fmla="*/ 50 h 55"/>
                <a:gd name="T14" fmla="*/ 36 w 78"/>
                <a:gd name="T15" fmla="*/ 50 h 55"/>
                <a:gd name="T16" fmla="*/ 44 w 78"/>
                <a:gd name="T17" fmla="*/ 41 h 55"/>
                <a:gd name="T18" fmla="*/ 60 w 78"/>
                <a:gd name="T19" fmla="*/ 46 h 55"/>
                <a:gd name="T20" fmla="*/ 76 w 78"/>
                <a:gd name="T21" fmla="*/ 20 h 55"/>
                <a:gd name="T22" fmla="*/ 53 w 78"/>
                <a:gd name="T23" fmla="*/ 1 h 55"/>
                <a:gd name="T24" fmla="*/ 17 w 78"/>
                <a:gd name="T25" fmla="*/ 34 h 55"/>
                <a:gd name="T26" fmla="*/ 15 w 78"/>
                <a:gd name="T27" fmla="*/ 30 h 55"/>
                <a:gd name="T28" fmla="*/ 24 w 78"/>
                <a:gd name="T29" fmla="*/ 23 h 55"/>
                <a:gd name="T30" fmla="*/ 34 w 78"/>
                <a:gd name="T31" fmla="*/ 27 h 55"/>
                <a:gd name="T32" fmla="*/ 34 w 78"/>
                <a:gd name="T33" fmla="*/ 28 h 55"/>
                <a:gd name="T34" fmla="*/ 33 w 78"/>
                <a:gd name="T35" fmla="*/ 31 h 55"/>
                <a:gd name="T36" fmla="*/ 25 w 78"/>
                <a:gd name="T37" fmla="*/ 35 h 55"/>
                <a:gd name="T38" fmla="*/ 17 w 78"/>
                <a:gd name="T39" fmla="*/ 34 h 55"/>
                <a:gd name="T40" fmla="*/ 48 w 78"/>
                <a:gd name="T41" fmla="*/ 28 h 55"/>
                <a:gd name="T42" fmla="*/ 47 w 78"/>
                <a:gd name="T43" fmla="*/ 25 h 55"/>
                <a:gd name="T44" fmla="*/ 48 w 78"/>
                <a:gd name="T45" fmla="*/ 22 h 55"/>
                <a:gd name="T46" fmla="*/ 54 w 78"/>
                <a:gd name="T47" fmla="*/ 19 h 55"/>
                <a:gd name="T48" fmla="*/ 62 w 78"/>
                <a:gd name="T49" fmla="*/ 20 h 55"/>
                <a:gd name="T50" fmla="*/ 63 w 78"/>
                <a:gd name="T51" fmla="*/ 23 h 55"/>
                <a:gd name="T52" fmla="*/ 63 w 78"/>
                <a:gd name="T53" fmla="*/ 23 h 55"/>
                <a:gd name="T54" fmla="*/ 63 w 78"/>
                <a:gd name="T55" fmla="*/ 26 h 55"/>
                <a:gd name="T56" fmla="*/ 56 w 78"/>
                <a:gd name="T57" fmla="*/ 29 h 55"/>
                <a:gd name="T58" fmla="*/ 48 w 78"/>
                <a:gd name="T59" fmla="*/ 28 h 55"/>
                <a:gd name="T60" fmla="*/ 66 w 78"/>
                <a:gd name="T61" fmla="*/ 22 h 55"/>
                <a:gd name="T62" fmla="*/ 66 w 78"/>
                <a:gd name="T63" fmla="*/ 2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" h="55">
                  <a:moveTo>
                    <a:pt x="53" y="1"/>
                  </a:moveTo>
                  <a:cubicBezTo>
                    <a:pt x="46" y="2"/>
                    <a:pt x="42" y="5"/>
                    <a:pt x="39" y="11"/>
                  </a:cubicBezTo>
                  <a:cubicBezTo>
                    <a:pt x="39" y="10"/>
                    <a:pt x="38" y="10"/>
                    <a:pt x="38" y="10"/>
                  </a:cubicBezTo>
                  <a:cubicBezTo>
                    <a:pt x="34" y="5"/>
                    <a:pt x="27" y="4"/>
                    <a:pt x="20" y="5"/>
                  </a:cubicBezTo>
                  <a:cubicBezTo>
                    <a:pt x="7" y="7"/>
                    <a:pt x="0" y="18"/>
                    <a:pt x="2" y="32"/>
                  </a:cubicBezTo>
                  <a:cubicBezTo>
                    <a:pt x="5" y="47"/>
                    <a:pt x="15" y="55"/>
                    <a:pt x="28" y="53"/>
                  </a:cubicBezTo>
                  <a:cubicBezTo>
                    <a:pt x="31" y="53"/>
                    <a:pt x="34" y="52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40" y="48"/>
                    <a:pt x="42" y="45"/>
                    <a:pt x="44" y="41"/>
                  </a:cubicBezTo>
                  <a:cubicBezTo>
                    <a:pt x="48" y="45"/>
                    <a:pt x="53" y="47"/>
                    <a:pt x="60" y="46"/>
                  </a:cubicBezTo>
                  <a:cubicBezTo>
                    <a:pt x="71" y="44"/>
                    <a:pt x="78" y="33"/>
                    <a:pt x="76" y="20"/>
                  </a:cubicBezTo>
                  <a:cubicBezTo>
                    <a:pt x="74" y="7"/>
                    <a:pt x="65" y="0"/>
                    <a:pt x="53" y="1"/>
                  </a:cubicBezTo>
                  <a:moveTo>
                    <a:pt x="17" y="34"/>
                  </a:moveTo>
                  <a:cubicBezTo>
                    <a:pt x="16" y="33"/>
                    <a:pt x="15" y="32"/>
                    <a:pt x="15" y="30"/>
                  </a:cubicBezTo>
                  <a:cubicBezTo>
                    <a:pt x="15" y="27"/>
                    <a:pt x="18" y="24"/>
                    <a:pt x="24" y="23"/>
                  </a:cubicBezTo>
                  <a:cubicBezTo>
                    <a:pt x="30" y="22"/>
                    <a:pt x="34" y="24"/>
                    <a:pt x="34" y="27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9"/>
                    <a:pt x="34" y="30"/>
                    <a:pt x="33" y="31"/>
                  </a:cubicBezTo>
                  <a:cubicBezTo>
                    <a:pt x="32" y="33"/>
                    <a:pt x="29" y="34"/>
                    <a:pt x="25" y="35"/>
                  </a:cubicBezTo>
                  <a:cubicBezTo>
                    <a:pt x="22" y="35"/>
                    <a:pt x="19" y="35"/>
                    <a:pt x="17" y="34"/>
                  </a:cubicBezTo>
                  <a:moveTo>
                    <a:pt x="48" y="28"/>
                  </a:moveTo>
                  <a:cubicBezTo>
                    <a:pt x="48" y="27"/>
                    <a:pt x="47" y="26"/>
                    <a:pt x="47" y="25"/>
                  </a:cubicBezTo>
                  <a:cubicBezTo>
                    <a:pt x="47" y="24"/>
                    <a:pt x="47" y="23"/>
                    <a:pt x="48" y="22"/>
                  </a:cubicBezTo>
                  <a:cubicBezTo>
                    <a:pt x="49" y="21"/>
                    <a:pt x="51" y="19"/>
                    <a:pt x="54" y="19"/>
                  </a:cubicBezTo>
                  <a:cubicBezTo>
                    <a:pt x="57" y="18"/>
                    <a:pt x="60" y="19"/>
                    <a:pt x="62" y="20"/>
                  </a:cubicBezTo>
                  <a:cubicBezTo>
                    <a:pt x="62" y="20"/>
                    <a:pt x="63" y="21"/>
                    <a:pt x="63" y="23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4"/>
                    <a:pt x="63" y="25"/>
                    <a:pt x="63" y="26"/>
                  </a:cubicBezTo>
                  <a:cubicBezTo>
                    <a:pt x="61" y="27"/>
                    <a:pt x="59" y="28"/>
                    <a:pt x="56" y="29"/>
                  </a:cubicBezTo>
                  <a:cubicBezTo>
                    <a:pt x="53" y="29"/>
                    <a:pt x="50" y="29"/>
                    <a:pt x="48" y="28"/>
                  </a:cubicBezTo>
                  <a:moveTo>
                    <a:pt x="66" y="22"/>
                  </a:moveTo>
                  <a:cubicBezTo>
                    <a:pt x="66" y="22"/>
                    <a:pt x="66" y="22"/>
                    <a:pt x="66" y="22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ADB622B9-49E4-42DA-BE11-D65BAEAA2C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9675" y="5949950"/>
              <a:ext cx="68263" cy="41275"/>
            </a:xfrm>
            <a:custGeom>
              <a:avLst/>
              <a:gdLst>
                <a:gd name="T0" fmla="*/ 55 w 75"/>
                <a:gd name="T1" fmla="*/ 0 h 45"/>
                <a:gd name="T2" fmla="*/ 57 w 75"/>
                <a:gd name="T3" fmla="*/ 3 h 45"/>
                <a:gd name="T4" fmla="*/ 58 w 75"/>
                <a:gd name="T5" fmla="*/ 6 h 45"/>
                <a:gd name="T6" fmla="*/ 60 w 75"/>
                <a:gd name="T7" fmla="*/ 14 h 45"/>
                <a:gd name="T8" fmla="*/ 60 w 75"/>
                <a:gd name="T9" fmla="*/ 15 h 45"/>
                <a:gd name="T10" fmla="*/ 58 w 75"/>
                <a:gd name="T11" fmla="*/ 21 h 45"/>
                <a:gd name="T12" fmla="*/ 54 w 75"/>
                <a:gd name="T13" fmla="*/ 23 h 45"/>
                <a:gd name="T14" fmla="*/ 46 w 75"/>
                <a:gd name="T15" fmla="*/ 15 h 45"/>
                <a:gd name="T16" fmla="*/ 46 w 75"/>
                <a:gd name="T17" fmla="*/ 14 h 45"/>
                <a:gd name="T18" fmla="*/ 31 w 75"/>
                <a:gd name="T19" fmla="*/ 15 h 45"/>
                <a:gd name="T20" fmla="*/ 31 w 75"/>
                <a:gd name="T21" fmla="*/ 16 h 45"/>
                <a:gd name="T22" fmla="*/ 23 w 75"/>
                <a:gd name="T23" fmla="*/ 26 h 45"/>
                <a:gd name="T24" fmla="*/ 15 w 75"/>
                <a:gd name="T25" fmla="*/ 17 h 45"/>
                <a:gd name="T26" fmla="*/ 19 w 75"/>
                <a:gd name="T27" fmla="*/ 3 h 45"/>
                <a:gd name="T28" fmla="*/ 21 w 75"/>
                <a:gd name="T29" fmla="*/ 0 h 45"/>
                <a:gd name="T30" fmla="*/ 4 w 75"/>
                <a:gd name="T31" fmla="*/ 1 h 45"/>
                <a:gd name="T32" fmla="*/ 3 w 75"/>
                <a:gd name="T33" fmla="*/ 2 h 45"/>
                <a:gd name="T34" fmla="*/ 0 w 75"/>
                <a:gd name="T35" fmla="*/ 20 h 45"/>
                <a:gd name="T36" fmla="*/ 8 w 75"/>
                <a:gd name="T37" fmla="*/ 39 h 45"/>
                <a:gd name="T38" fmla="*/ 23 w 75"/>
                <a:gd name="T39" fmla="*/ 44 h 45"/>
                <a:gd name="T40" fmla="*/ 35 w 75"/>
                <a:gd name="T41" fmla="*/ 41 h 45"/>
                <a:gd name="T42" fmla="*/ 41 w 75"/>
                <a:gd name="T43" fmla="*/ 33 h 45"/>
                <a:gd name="T44" fmla="*/ 57 w 75"/>
                <a:gd name="T45" fmla="*/ 41 h 45"/>
                <a:gd name="T46" fmla="*/ 69 w 75"/>
                <a:gd name="T47" fmla="*/ 36 h 45"/>
                <a:gd name="T48" fmla="*/ 75 w 75"/>
                <a:gd name="T49" fmla="*/ 17 h 45"/>
                <a:gd name="T50" fmla="*/ 71 w 75"/>
                <a:gd name="T51" fmla="*/ 1 h 45"/>
                <a:gd name="T52" fmla="*/ 71 w 75"/>
                <a:gd name="T53" fmla="*/ 0 h 45"/>
                <a:gd name="T54" fmla="*/ 55 w 75"/>
                <a:gd name="T5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45">
                  <a:moveTo>
                    <a:pt x="55" y="0"/>
                  </a:moveTo>
                  <a:cubicBezTo>
                    <a:pt x="55" y="0"/>
                    <a:pt x="56" y="3"/>
                    <a:pt x="57" y="3"/>
                  </a:cubicBezTo>
                  <a:cubicBezTo>
                    <a:pt x="57" y="3"/>
                    <a:pt x="58" y="6"/>
                    <a:pt x="58" y="6"/>
                  </a:cubicBezTo>
                  <a:cubicBezTo>
                    <a:pt x="59" y="8"/>
                    <a:pt x="60" y="12"/>
                    <a:pt x="60" y="14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7"/>
                    <a:pt x="60" y="19"/>
                    <a:pt x="58" y="21"/>
                  </a:cubicBezTo>
                  <a:cubicBezTo>
                    <a:pt x="57" y="22"/>
                    <a:pt x="55" y="23"/>
                    <a:pt x="54" y="23"/>
                  </a:cubicBezTo>
                  <a:cubicBezTo>
                    <a:pt x="50" y="23"/>
                    <a:pt x="47" y="20"/>
                    <a:pt x="46" y="15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22"/>
                    <a:pt x="28" y="25"/>
                    <a:pt x="23" y="26"/>
                  </a:cubicBezTo>
                  <a:cubicBezTo>
                    <a:pt x="19" y="26"/>
                    <a:pt x="15" y="22"/>
                    <a:pt x="15" y="17"/>
                  </a:cubicBezTo>
                  <a:cubicBezTo>
                    <a:pt x="15" y="12"/>
                    <a:pt x="16" y="8"/>
                    <a:pt x="19" y="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7"/>
                    <a:pt x="0" y="13"/>
                    <a:pt x="0" y="20"/>
                  </a:cubicBezTo>
                  <a:cubicBezTo>
                    <a:pt x="0" y="28"/>
                    <a:pt x="3" y="35"/>
                    <a:pt x="8" y="39"/>
                  </a:cubicBezTo>
                  <a:cubicBezTo>
                    <a:pt x="12" y="43"/>
                    <a:pt x="17" y="45"/>
                    <a:pt x="23" y="44"/>
                  </a:cubicBezTo>
                  <a:cubicBezTo>
                    <a:pt x="28" y="44"/>
                    <a:pt x="32" y="43"/>
                    <a:pt x="35" y="41"/>
                  </a:cubicBezTo>
                  <a:cubicBezTo>
                    <a:pt x="38" y="39"/>
                    <a:pt x="39" y="37"/>
                    <a:pt x="41" y="33"/>
                  </a:cubicBezTo>
                  <a:cubicBezTo>
                    <a:pt x="45" y="39"/>
                    <a:pt x="51" y="41"/>
                    <a:pt x="57" y="41"/>
                  </a:cubicBezTo>
                  <a:cubicBezTo>
                    <a:pt x="62" y="41"/>
                    <a:pt x="66" y="39"/>
                    <a:pt x="69" y="36"/>
                  </a:cubicBezTo>
                  <a:cubicBezTo>
                    <a:pt x="73" y="31"/>
                    <a:pt x="75" y="24"/>
                    <a:pt x="75" y="17"/>
                  </a:cubicBezTo>
                  <a:cubicBezTo>
                    <a:pt x="75" y="11"/>
                    <a:pt x="73" y="5"/>
                    <a:pt x="71" y="1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E95B5E90-1EE1-4661-8A53-2037B7B484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9675" y="6005513"/>
              <a:ext cx="68263" cy="47625"/>
            </a:xfrm>
            <a:custGeom>
              <a:avLst/>
              <a:gdLst>
                <a:gd name="T0" fmla="*/ 1 w 76"/>
                <a:gd name="T1" fmla="*/ 24 h 51"/>
                <a:gd name="T2" fmla="*/ 5 w 76"/>
                <a:gd name="T3" fmla="*/ 39 h 51"/>
                <a:gd name="T4" fmla="*/ 37 w 76"/>
                <a:gd name="T5" fmla="*/ 51 h 51"/>
                <a:gd name="T6" fmla="*/ 37 w 76"/>
                <a:gd name="T7" fmla="*/ 51 h 51"/>
                <a:gd name="T8" fmla="*/ 58 w 76"/>
                <a:gd name="T9" fmla="*/ 49 h 51"/>
                <a:gd name="T10" fmla="*/ 75 w 76"/>
                <a:gd name="T11" fmla="*/ 29 h 51"/>
                <a:gd name="T12" fmla="*/ 40 w 76"/>
                <a:gd name="T13" fmla="*/ 1 h 51"/>
                <a:gd name="T14" fmla="*/ 1 w 76"/>
                <a:gd name="T15" fmla="*/ 24 h 51"/>
                <a:gd name="T16" fmla="*/ 38 w 76"/>
                <a:gd name="T17" fmla="*/ 32 h 51"/>
                <a:gd name="T18" fmla="*/ 23 w 76"/>
                <a:gd name="T19" fmla="*/ 30 h 51"/>
                <a:gd name="T20" fmla="*/ 16 w 76"/>
                <a:gd name="T21" fmla="*/ 25 h 51"/>
                <a:gd name="T22" fmla="*/ 18 w 76"/>
                <a:gd name="T23" fmla="*/ 22 h 51"/>
                <a:gd name="T24" fmla="*/ 38 w 76"/>
                <a:gd name="T25" fmla="*/ 20 h 51"/>
                <a:gd name="T26" fmla="*/ 54 w 76"/>
                <a:gd name="T27" fmla="*/ 22 h 51"/>
                <a:gd name="T28" fmla="*/ 59 w 76"/>
                <a:gd name="T29" fmla="*/ 28 h 51"/>
                <a:gd name="T30" fmla="*/ 53 w 76"/>
                <a:gd name="T31" fmla="*/ 32 h 51"/>
                <a:gd name="T32" fmla="*/ 38 w 76"/>
                <a:gd name="T33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51">
                  <a:moveTo>
                    <a:pt x="1" y="24"/>
                  </a:moveTo>
                  <a:cubicBezTo>
                    <a:pt x="0" y="30"/>
                    <a:pt x="2" y="35"/>
                    <a:pt x="5" y="39"/>
                  </a:cubicBezTo>
                  <a:cubicBezTo>
                    <a:pt x="11" y="46"/>
                    <a:pt x="22" y="50"/>
                    <a:pt x="3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6" y="51"/>
                    <a:pt x="52" y="51"/>
                    <a:pt x="58" y="49"/>
                  </a:cubicBezTo>
                  <a:cubicBezTo>
                    <a:pt x="68" y="46"/>
                    <a:pt x="75" y="38"/>
                    <a:pt x="75" y="29"/>
                  </a:cubicBezTo>
                  <a:cubicBezTo>
                    <a:pt x="76" y="13"/>
                    <a:pt x="63" y="3"/>
                    <a:pt x="40" y="1"/>
                  </a:cubicBezTo>
                  <a:cubicBezTo>
                    <a:pt x="16" y="0"/>
                    <a:pt x="2" y="8"/>
                    <a:pt x="1" y="24"/>
                  </a:cubicBezTo>
                  <a:moveTo>
                    <a:pt x="38" y="32"/>
                  </a:moveTo>
                  <a:cubicBezTo>
                    <a:pt x="32" y="32"/>
                    <a:pt x="26" y="31"/>
                    <a:pt x="23" y="30"/>
                  </a:cubicBezTo>
                  <a:cubicBezTo>
                    <a:pt x="21" y="29"/>
                    <a:pt x="16" y="28"/>
                    <a:pt x="16" y="25"/>
                  </a:cubicBezTo>
                  <a:cubicBezTo>
                    <a:pt x="17" y="24"/>
                    <a:pt x="17" y="23"/>
                    <a:pt x="18" y="22"/>
                  </a:cubicBezTo>
                  <a:cubicBezTo>
                    <a:pt x="20" y="20"/>
                    <a:pt x="27" y="19"/>
                    <a:pt x="38" y="20"/>
                  </a:cubicBezTo>
                  <a:cubicBezTo>
                    <a:pt x="45" y="20"/>
                    <a:pt x="51" y="21"/>
                    <a:pt x="54" y="22"/>
                  </a:cubicBezTo>
                  <a:cubicBezTo>
                    <a:pt x="57" y="23"/>
                    <a:pt x="60" y="25"/>
                    <a:pt x="59" y="28"/>
                  </a:cubicBezTo>
                  <a:cubicBezTo>
                    <a:pt x="59" y="31"/>
                    <a:pt x="55" y="32"/>
                    <a:pt x="53" y="32"/>
                  </a:cubicBezTo>
                  <a:cubicBezTo>
                    <a:pt x="50" y="32"/>
                    <a:pt x="44" y="32"/>
                    <a:pt x="38" y="3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8773611A-7F8E-4917-B7AB-A4FABB04F3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0363" y="5832475"/>
              <a:ext cx="180975" cy="293688"/>
            </a:xfrm>
            <a:custGeom>
              <a:avLst/>
              <a:gdLst>
                <a:gd name="T0" fmla="*/ 5 w 200"/>
                <a:gd name="T1" fmla="*/ 308 h 321"/>
                <a:gd name="T2" fmla="*/ 0 w 200"/>
                <a:gd name="T3" fmla="*/ 224 h 321"/>
                <a:gd name="T4" fmla="*/ 16 w 200"/>
                <a:gd name="T5" fmla="*/ 224 h 321"/>
                <a:gd name="T6" fmla="*/ 43 w 200"/>
                <a:gd name="T7" fmla="*/ 277 h 321"/>
                <a:gd name="T8" fmla="*/ 97 w 200"/>
                <a:gd name="T9" fmla="*/ 299 h 321"/>
                <a:gd name="T10" fmla="*/ 160 w 200"/>
                <a:gd name="T11" fmla="*/ 247 h 321"/>
                <a:gd name="T12" fmla="*/ 86 w 200"/>
                <a:gd name="T13" fmla="*/ 177 h 321"/>
                <a:gd name="T14" fmla="*/ 6 w 200"/>
                <a:gd name="T15" fmla="*/ 85 h 321"/>
                <a:gd name="T16" fmla="*/ 105 w 200"/>
                <a:gd name="T17" fmla="*/ 0 h 321"/>
                <a:gd name="T18" fmla="*/ 178 w 200"/>
                <a:gd name="T19" fmla="*/ 8 h 321"/>
                <a:gd name="T20" fmla="*/ 184 w 200"/>
                <a:gd name="T21" fmla="*/ 83 h 321"/>
                <a:gd name="T22" fmla="*/ 168 w 200"/>
                <a:gd name="T23" fmla="*/ 83 h 321"/>
                <a:gd name="T24" fmla="*/ 145 w 200"/>
                <a:gd name="T25" fmla="*/ 39 h 321"/>
                <a:gd name="T26" fmla="*/ 102 w 200"/>
                <a:gd name="T27" fmla="*/ 22 h 321"/>
                <a:gd name="T28" fmla="*/ 42 w 200"/>
                <a:gd name="T29" fmla="*/ 71 h 321"/>
                <a:gd name="T30" fmla="*/ 106 w 200"/>
                <a:gd name="T31" fmla="*/ 132 h 321"/>
                <a:gd name="T32" fmla="*/ 200 w 200"/>
                <a:gd name="T33" fmla="*/ 224 h 321"/>
                <a:gd name="T34" fmla="*/ 92 w 200"/>
                <a:gd name="T35" fmla="*/ 321 h 321"/>
                <a:gd name="T36" fmla="*/ 5 w 200"/>
                <a:gd name="T37" fmla="*/ 30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0" h="321">
                  <a:moveTo>
                    <a:pt x="5" y="308"/>
                  </a:moveTo>
                  <a:cubicBezTo>
                    <a:pt x="0" y="224"/>
                    <a:pt x="0" y="224"/>
                    <a:pt x="0" y="224"/>
                  </a:cubicBezTo>
                  <a:cubicBezTo>
                    <a:pt x="16" y="224"/>
                    <a:pt x="16" y="224"/>
                    <a:pt x="16" y="224"/>
                  </a:cubicBezTo>
                  <a:cubicBezTo>
                    <a:pt x="25" y="245"/>
                    <a:pt x="31" y="260"/>
                    <a:pt x="43" y="277"/>
                  </a:cubicBezTo>
                  <a:cubicBezTo>
                    <a:pt x="55" y="294"/>
                    <a:pt x="66" y="299"/>
                    <a:pt x="97" y="299"/>
                  </a:cubicBezTo>
                  <a:cubicBezTo>
                    <a:pt x="137" y="299"/>
                    <a:pt x="160" y="275"/>
                    <a:pt x="160" y="247"/>
                  </a:cubicBezTo>
                  <a:cubicBezTo>
                    <a:pt x="160" y="218"/>
                    <a:pt x="141" y="202"/>
                    <a:pt x="86" y="177"/>
                  </a:cubicBezTo>
                  <a:cubicBezTo>
                    <a:pt x="31" y="152"/>
                    <a:pt x="6" y="130"/>
                    <a:pt x="6" y="85"/>
                  </a:cubicBezTo>
                  <a:cubicBezTo>
                    <a:pt x="6" y="37"/>
                    <a:pt x="45" y="0"/>
                    <a:pt x="105" y="0"/>
                  </a:cubicBezTo>
                  <a:cubicBezTo>
                    <a:pt x="139" y="0"/>
                    <a:pt x="163" y="4"/>
                    <a:pt x="178" y="8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58" y="59"/>
                    <a:pt x="154" y="52"/>
                    <a:pt x="145" y="39"/>
                  </a:cubicBezTo>
                  <a:cubicBezTo>
                    <a:pt x="137" y="29"/>
                    <a:pt x="128" y="22"/>
                    <a:pt x="102" y="22"/>
                  </a:cubicBezTo>
                  <a:cubicBezTo>
                    <a:pt x="68" y="22"/>
                    <a:pt x="42" y="42"/>
                    <a:pt x="42" y="71"/>
                  </a:cubicBezTo>
                  <a:cubicBezTo>
                    <a:pt x="42" y="97"/>
                    <a:pt x="55" y="110"/>
                    <a:pt x="106" y="132"/>
                  </a:cubicBezTo>
                  <a:cubicBezTo>
                    <a:pt x="173" y="162"/>
                    <a:pt x="200" y="186"/>
                    <a:pt x="200" y="224"/>
                  </a:cubicBezTo>
                  <a:cubicBezTo>
                    <a:pt x="200" y="278"/>
                    <a:pt x="164" y="321"/>
                    <a:pt x="92" y="321"/>
                  </a:cubicBezTo>
                  <a:cubicBezTo>
                    <a:pt x="56" y="321"/>
                    <a:pt x="25" y="314"/>
                    <a:pt x="5" y="30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A216858F-3767-4930-B0B8-7CBB8930FC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24038" y="5913438"/>
              <a:ext cx="214313" cy="207963"/>
            </a:xfrm>
            <a:custGeom>
              <a:avLst/>
              <a:gdLst>
                <a:gd name="T0" fmla="*/ 35 w 235"/>
                <a:gd name="T1" fmla="*/ 47 h 227"/>
                <a:gd name="T2" fmla="*/ 11 w 235"/>
                <a:gd name="T3" fmla="*/ 17 h 227"/>
                <a:gd name="T4" fmla="*/ 0 w 235"/>
                <a:gd name="T5" fmla="*/ 13 h 227"/>
                <a:gd name="T6" fmla="*/ 0 w 235"/>
                <a:gd name="T7" fmla="*/ 0 h 227"/>
                <a:gd name="T8" fmla="*/ 102 w 235"/>
                <a:gd name="T9" fmla="*/ 0 h 227"/>
                <a:gd name="T10" fmla="*/ 102 w 235"/>
                <a:gd name="T11" fmla="*/ 13 h 227"/>
                <a:gd name="T12" fmla="*/ 90 w 235"/>
                <a:gd name="T13" fmla="*/ 16 h 227"/>
                <a:gd name="T14" fmla="*/ 78 w 235"/>
                <a:gd name="T15" fmla="*/ 31 h 227"/>
                <a:gd name="T16" fmla="*/ 84 w 235"/>
                <a:gd name="T17" fmla="*/ 54 h 227"/>
                <a:gd name="T18" fmla="*/ 129 w 235"/>
                <a:gd name="T19" fmla="*/ 175 h 227"/>
                <a:gd name="T20" fmla="*/ 131 w 235"/>
                <a:gd name="T21" fmla="*/ 175 h 227"/>
                <a:gd name="T22" fmla="*/ 174 w 235"/>
                <a:gd name="T23" fmla="*/ 54 h 227"/>
                <a:gd name="T24" fmla="*/ 179 w 235"/>
                <a:gd name="T25" fmla="*/ 30 h 227"/>
                <a:gd name="T26" fmla="*/ 168 w 235"/>
                <a:gd name="T27" fmla="*/ 16 h 227"/>
                <a:gd name="T28" fmla="*/ 155 w 235"/>
                <a:gd name="T29" fmla="*/ 13 h 227"/>
                <a:gd name="T30" fmla="*/ 155 w 235"/>
                <a:gd name="T31" fmla="*/ 0 h 227"/>
                <a:gd name="T32" fmla="*/ 235 w 235"/>
                <a:gd name="T33" fmla="*/ 0 h 227"/>
                <a:gd name="T34" fmla="*/ 235 w 235"/>
                <a:gd name="T35" fmla="*/ 13 h 227"/>
                <a:gd name="T36" fmla="*/ 223 w 235"/>
                <a:gd name="T37" fmla="*/ 17 h 227"/>
                <a:gd name="T38" fmla="*/ 200 w 235"/>
                <a:gd name="T39" fmla="*/ 51 h 227"/>
                <a:gd name="T40" fmla="*/ 132 w 235"/>
                <a:gd name="T41" fmla="*/ 227 h 227"/>
                <a:gd name="T42" fmla="*/ 107 w 235"/>
                <a:gd name="T43" fmla="*/ 227 h 227"/>
                <a:gd name="T44" fmla="*/ 35 w 235"/>
                <a:gd name="T45" fmla="*/ 4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5" h="227">
                  <a:moveTo>
                    <a:pt x="35" y="47"/>
                  </a:moveTo>
                  <a:cubicBezTo>
                    <a:pt x="27" y="27"/>
                    <a:pt x="24" y="21"/>
                    <a:pt x="11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79" y="19"/>
                    <a:pt x="78" y="23"/>
                    <a:pt x="78" y="31"/>
                  </a:cubicBezTo>
                  <a:cubicBezTo>
                    <a:pt x="78" y="36"/>
                    <a:pt x="80" y="44"/>
                    <a:pt x="84" y="54"/>
                  </a:cubicBezTo>
                  <a:cubicBezTo>
                    <a:pt x="129" y="175"/>
                    <a:pt x="129" y="175"/>
                    <a:pt x="129" y="175"/>
                  </a:cubicBezTo>
                  <a:cubicBezTo>
                    <a:pt x="131" y="175"/>
                    <a:pt x="131" y="175"/>
                    <a:pt x="131" y="175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8" y="42"/>
                    <a:pt x="179" y="35"/>
                    <a:pt x="179" y="30"/>
                  </a:cubicBezTo>
                  <a:cubicBezTo>
                    <a:pt x="179" y="23"/>
                    <a:pt x="177" y="18"/>
                    <a:pt x="168" y="16"/>
                  </a:cubicBezTo>
                  <a:cubicBezTo>
                    <a:pt x="155" y="13"/>
                    <a:pt x="155" y="13"/>
                    <a:pt x="155" y="13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5" y="13"/>
                    <a:pt x="235" y="13"/>
                    <a:pt x="235" y="13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11" y="20"/>
                    <a:pt x="208" y="29"/>
                    <a:pt x="200" y="51"/>
                  </a:cubicBezTo>
                  <a:cubicBezTo>
                    <a:pt x="132" y="227"/>
                    <a:pt x="132" y="227"/>
                    <a:pt x="132" y="227"/>
                  </a:cubicBezTo>
                  <a:cubicBezTo>
                    <a:pt x="107" y="227"/>
                    <a:pt x="107" y="227"/>
                    <a:pt x="107" y="227"/>
                  </a:cubicBezTo>
                  <a:lnTo>
                    <a:pt x="35" y="47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862DE7D5-C746-49F8-B2D7-212520369B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8350" y="5907088"/>
              <a:ext cx="182563" cy="219075"/>
            </a:xfrm>
            <a:custGeom>
              <a:avLst/>
              <a:gdLst>
                <a:gd name="T0" fmla="*/ 0 w 201"/>
                <a:gd name="T1" fmla="*/ 118 h 240"/>
                <a:gd name="T2" fmla="*/ 110 w 201"/>
                <a:gd name="T3" fmla="*/ 0 h 240"/>
                <a:gd name="T4" fmla="*/ 201 w 201"/>
                <a:gd name="T5" fmla="*/ 114 h 240"/>
                <a:gd name="T6" fmla="*/ 47 w 201"/>
                <a:gd name="T7" fmla="*/ 114 h 240"/>
                <a:gd name="T8" fmla="*/ 125 w 201"/>
                <a:gd name="T9" fmla="*/ 211 h 240"/>
                <a:gd name="T10" fmla="*/ 197 w 201"/>
                <a:gd name="T11" fmla="*/ 192 h 240"/>
                <a:gd name="T12" fmla="*/ 197 w 201"/>
                <a:gd name="T13" fmla="*/ 210 h 240"/>
                <a:gd name="T14" fmla="*/ 110 w 201"/>
                <a:gd name="T15" fmla="*/ 240 h 240"/>
                <a:gd name="T16" fmla="*/ 0 w 201"/>
                <a:gd name="T17" fmla="*/ 118 h 240"/>
                <a:gd name="T18" fmla="*/ 48 w 201"/>
                <a:gd name="T19" fmla="*/ 95 h 240"/>
                <a:gd name="T20" fmla="*/ 151 w 201"/>
                <a:gd name="T21" fmla="*/ 90 h 240"/>
                <a:gd name="T22" fmla="*/ 108 w 201"/>
                <a:gd name="T23" fmla="*/ 19 h 240"/>
                <a:gd name="T24" fmla="*/ 48 w 201"/>
                <a:gd name="T25" fmla="*/ 9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40">
                  <a:moveTo>
                    <a:pt x="0" y="118"/>
                  </a:moveTo>
                  <a:cubicBezTo>
                    <a:pt x="0" y="47"/>
                    <a:pt x="51" y="0"/>
                    <a:pt x="110" y="0"/>
                  </a:cubicBezTo>
                  <a:cubicBezTo>
                    <a:pt x="167" y="0"/>
                    <a:pt x="201" y="31"/>
                    <a:pt x="201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9" y="182"/>
                    <a:pt x="80" y="211"/>
                    <a:pt x="125" y="211"/>
                  </a:cubicBezTo>
                  <a:cubicBezTo>
                    <a:pt x="159" y="211"/>
                    <a:pt x="180" y="200"/>
                    <a:pt x="197" y="192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85" y="220"/>
                    <a:pt x="153" y="240"/>
                    <a:pt x="110" y="240"/>
                  </a:cubicBezTo>
                  <a:cubicBezTo>
                    <a:pt x="36" y="240"/>
                    <a:pt x="0" y="191"/>
                    <a:pt x="0" y="118"/>
                  </a:cubicBezTo>
                  <a:moveTo>
                    <a:pt x="48" y="95"/>
                  </a:moveTo>
                  <a:cubicBezTo>
                    <a:pt x="151" y="90"/>
                    <a:pt x="151" y="90"/>
                    <a:pt x="151" y="90"/>
                  </a:cubicBezTo>
                  <a:cubicBezTo>
                    <a:pt x="151" y="38"/>
                    <a:pt x="143" y="19"/>
                    <a:pt x="108" y="19"/>
                  </a:cubicBezTo>
                  <a:cubicBezTo>
                    <a:pt x="76" y="19"/>
                    <a:pt x="51" y="42"/>
                    <a:pt x="48" y="9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0386FAC3-592B-4723-BA61-0DC9085285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41550" y="5907088"/>
              <a:ext cx="227013" cy="214313"/>
            </a:xfrm>
            <a:custGeom>
              <a:avLst/>
              <a:gdLst>
                <a:gd name="T0" fmla="*/ 0 w 250"/>
                <a:gd name="T1" fmla="*/ 221 h 234"/>
                <a:gd name="T2" fmla="*/ 19 w 250"/>
                <a:gd name="T3" fmla="*/ 216 h 234"/>
                <a:gd name="T4" fmla="*/ 31 w 250"/>
                <a:gd name="T5" fmla="*/ 193 h 234"/>
                <a:gd name="T6" fmla="*/ 31 w 250"/>
                <a:gd name="T7" fmla="*/ 54 h 234"/>
                <a:gd name="T8" fmla="*/ 17 w 250"/>
                <a:gd name="T9" fmla="*/ 30 h 234"/>
                <a:gd name="T10" fmla="*/ 0 w 250"/>
                <a:gd name="T11" fmla="*/ 22 h 234"/>
                <a:gd name="T12" fmla="*/ 0 w 250"/>
                <a:gd name="T13" fmla="*/ 10 h 234"/>
                <a:gd name="T14" fmla="*/ 71 w 250"/>
                <a:gd name="T15" fmla="*/ 1 h 234"/>
                <a:gd name="T16" fmla="*/ 76 w 250"/>
                <a:gd name="T17" fmla="*/ 4 h 234"/>
                <a:gd name="T18" fmla="*/ 73 w 250"/>
                <a:gd name="T19" fmla="*/ 29 h 234"/>
                <a:gd name="T20" fmla="*/ 75 w 250"/>
                <a:gd name="T21" fmla="*/ 29 h 234"/>
                <a:gd name="T22" fmla="*/ 159 w 250"/>
                <a:gd name="T23" fmla="*/ 0 h 234"/>
                <a:gd name="T24" fmla="*/ 220 w 250"/>
                <a:gd name="T25" fmla="*/ 60 h 234"/>
                <a:gd name="T26" fmla="*/ 220 w 250"/>
                <a:gd name="T27" fmla="*/ 193 h 234"/>
                <a:gd name="T28" fmla="*/ 232 w 250"/>
                <a:gd name="T29" fmla="*/ 216 h 234"/>
                <a:gd name="T30" fmla="*/ 250 w 250"/>
                <a:gd name="T31" fmla="*/ 221 h 234"/>
                <a:gd name="T32" fmla="*/ 250 w 250"/>
                <a:gd name="T33" fmla="*/ 234 h 234"/>
                <a:gd name="T34" fmla="*/ 146 w 250"/>
                <a:gd name="T35" fmla="*/ 234 h 234"/>
                <a:gd name="T36" fmla="*/ 146 w 250"/>
                <a:gd name="T37" fmla="*/ 221 h 234"/>
                <a:gd name="T38" fmla="*/ 164 w 250"/>
                <a:gd name="T39" fmla="*/ 216 h 234"/>
                <a:gd name="T40" fmla="*/ 175 w 250"/>
                <a:gd name="T41" fmla="*/ 193 h 234"/>
                <a:gd name="T42" fmla="*/ 175 w 250"/>
                <a:gd name="T43" fmla="*/ 72 h 234"/>
                <a:gd name="T44" fmla="*/ 137 w 250"/>
                <a:gd name="T45" fmla="*/ 30 h 234"/>
                <a:gd name="T46" fmla="*/ 76 w 250"/>
                <a:gd name="T47" fmla="*/ 44 h 234"/>
                <a:gd name="T48" fmla="*/ 76 w 250"/>
                <a:gd name="T49" fmla="*/ 193 h 234"/>
                <a:gd name="T50" fmla="*/ 87 w 250"/>
                <a:gd name="T51" fmla="*/ 216 h 234"/>
                <a:gd name="T52" fmla="*/ 105 w 250"/>
                <a:gd name="T53" fmla="*/ 221 h 234"/>
                <a:gd name="T54" fmla="*/ 105 w 250"/>
                <a:gd name="T55" fmla="*/ 234 h 234"/>
                <a:gd name="T56" fmla="*/ 0 w 250"/>
                <a:gd name="T57" fmla="*/ 234 h 234"/>
                <a:gd name="T58" fmla="*/ 0 w 250"/>
                <a:gd name="T59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234">
                  <a:moveTo>
                    <a:pt x="0" y="221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28" y="214"/>
                    <a:pt x="31" y="210"/>
                    <a:pt x="31" y="19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7"/>
                    <a:pt x="29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97" y="14"/>
                    <a:pt x="131" y="0"/>
                    <a:pt x="159" y="0"/>
                  </a:cubicBezTo>
                  <a:cubicBezTo>
                    <a:pt x="204" y="0"/>
                    <a:pt x="220" y="20"/>
                    <a:pt x="220" y="60"/>
                  </a:cubicBezTo>
                  <a:cubicBezTo>
                    <a:pt x="220" y="193"/>
                    <a:pt x="220" y="193"/>
                    <a:pt x="220" y="193"/>
                  </a:cubicBezTo>
                  <a:cubicBezTo>
                    <a:pt x="220" y="210"/>
                    <a:pt x="224" y="214"/>
                    <a:pt x="232" y="216"/>
                  </a:cubicBezTo>
                  <a:cubicBezTo>
                    <a:pt x="250" y="221"/>
                    <a:pt x="250" y="221"/>
                    <a:pt x="250" y="221"/>
                  </a:cubicBezTo>
                  <a:cubicBezTo>
                    <a:pt x="250" y="234"/>
                    <a:pt x="250" y="234"/>
                    <a:pt x="250" y="234"/>
                  </a:cubicBezTo>
                  <a:cubicBezTo>
                    <a:pt x="146" y="234"/>
                    <a:pt x="146" y="234"/>
                    <a:pt x="146" y="234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64" y="216"/>
                    <a:pt x="164" y="216"/>
                    <a:pt x="164" y="216"/>
                  </a:cubicBezTo>
                  <a:cubicBezTo>
                    <a:pt x="173" y="214"/>
                    <a:pt x="175" y="212"/>
                    <a:pt x="175" y="193"/>
                  </a:cubicBezTo>
                  <a:cubicBezTo>
                    <a:pt x="175" y="72"/>
                    <a:pt x="175" y="72"/>
                    <a:pt x="175" y="72"/>
                  </a:cubicBezTo>
                  <a:cubicBezTo>
                    <a:pt x="175" y="41"/>
                    <a:pt x="165" y="30"/>
                    <a:pt x="137" y="30"/>
                  </a:cubicBezTo>
                  <a:cubicBezTo>
                    <a:pt x="115" y="30"/>
                    <a:pt x="88" y="39"/>
                    <a:pt x="76" y="4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6" y="212"/>
                    <a:pt x="78" y="214"/>
                    <a:pt x="87" y="216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105" y="234"/>
                    <a:pt x="105" y="234"/>
                    <a:pt x="105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60944E54-25E5-44F7-AF21-61B05AB573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0788" y="5907088"/>
              <a:ext cx="146050" cy="219075"/>
            </a:xfrm>
            <a:custGeom>
              <a:avLst/>
              <a:gdLst>
                <a:gd name="T0" fmla="*/ 3 w 161"/>
                <a:gd name="T1" fmla="*/ 230 h 240"/>
                <a:gd name="T2" fmla="*/ 0 w 161"/>
                <a:gd name="T3" fmla="*/ 163 h 240"/>
                <a:gd name="T4" fmla="*/ 15 w 161"/>
                <a:gd name="T5" fmla="*/ 163 h 240"/>
                <a:gd name="T6" fmla="*/ 36 w 161"/>
                <a:gd name="T7" fmla="*/ 203 h 240"/>
                <a:gd name="T8" fmla="*/ 75 w 161"/>
                <a:gd name="T9" fmla="*/ 220 h 240"/>
                <a:gd name="T10" fmla="*/ 121 w 161"/>
                <a:gd name="T11" fmla="*/ 184 h 240"/>
                <a:gd name="T12" fmla="*/ 69 w 161"/>
                <a:gd name="T13" fmla="*/ 136 h 240"/>
                <a:gd name="T14" fmla="*/ 3 w 161"/>
                <a:gd name="T15" fmla="*/ 67 h 240"/>
                <a:gd name="T16" fmla="*/ 86 w 161"/>
                <a:gd name="T17" fmla="*/ 0 h 240"/>
                <a:gd name="T18" fmla="*/ 145 w 161"/>
                <a:gd name="T19" fmla="*/ 8 h 240"/>
                <a:gd name="T20" fmla="*/ 147 w 161"/>
                <a:gd name="T21" fmla="*/ 68 h 240"/>
                <a:gd name="T22" fmla="*/ 133 w 161"/>
                <a:gd name="T23" fmla="*/ 68 h 240"/>
                <a:gd name="T24" fmla="*/ 111 w 161"/>
                <a:gd name="T25" fmla="*/ 31 h 240"/>
                <a:gd name="T26" fmla="*/ 81 w 161"/>
                <a:gd name="T27" fmla="*/ 19 h 240"/>
                <a:gd name="T28" fmla="*/ 39 w 161"/>
                <a:gd name="T29" fmla="*/ 54 h 240"/>
                <a:gd name="T30" fmla="*/ 91 w 161"/>
                <a:gd name="T31" fmla="*/ 98 h 240"/>
                <a:gd name="T32" fmla="*/ 161 w 161"/>
                <a:gd name="T33" fmla="*/ 166 h 240"/>
                <a:gd name="T34" fmla="*/ 70 w 161"/>
                <a:gd name="T35" fmla="*/ 240 h 240"/>
                <a:gd name="T36" fmla="*/ 3 w 161"/>
                <a:gd name="T37" fmla="*/ 23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1" h="240">
                  <a:moveTo>
                    <a:pt x="3" y="230"/>
                  </a:moveTo>
                  <a:cubicBezTo>
                    <a:pt x="0" y="163"/>
                    <a:pt x="0" y="163"/>
                    <a:pt x="0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22" y="181"/>
                    <a:pt x="25" y="190"/>
                    <a:pt x="36" y="203"/>
                  </a:cubicBezTo>
                  <a:cubicBezTo>
                    <a:pt x="44" y="213"/>
                    <a:pt x="53" y="220"/>
                    <a:pt x="75" y="220"/>
                  </a:cubicBezTo>
                  <a:cubicBezTo>
                    <a:pt x="102" y="220"/>
                    <a:pt x="121" y="207"/>
                    <a:pt x="121" y="184"/>
                  </a:cubicBezTo>
                  <a:cubicBezTo>
                    <a:pt x="121" y="160"/>
                    <a:pt x="105" y="150"/>
                    <a:pt x="69" y="136"/>
                  </a:cubicBezTo>
                  <a:cubicBezTo>
                    <a:pt x="30" y="121"/>
                    <a:pt x="3" y="102"/>
                    <a:pt x="3" y="67"/>
                  </a:cubicBezTo>
                  <a:cubicBezTo>
                    <a:pt x="3" y="25"/>
                    <a:pt x="40" y="0"/>
                    <a:pt x="86" y="0"/>
                  </a:cubicBezTo>
                  <a:cubicBezTo>
                    <a:pt x="111" y="0"/>
                    <a:pt x="129" y="2"/>
                    <a:pt x="145" y="8"/>
                  </a:cubicBezTo>
                  <a:cubicBezTo>
                    <a:pt x="147" y="68"/>
                    <a:pt x="147" y="68"/>
                    <a:pt x="147" y="68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126" y="53"/>
                    <a:pt x="119" y="42"/>
                    <a:pt x="111" y="31"/>
                  </a:cubicBezTo>
                  <a:cubicBezTo>
                    <a:pt x="104" y="23"/>
                    <a:pt x="97" y="19"/>
                    <a:pt x="81" y="19"/>
                  </a:cubicBezTo>
                  <a:cubicBezTo>
                    <a:pt x="52" y="19"/>
                    <a:pt x="39" y="32"/>
                    <a:pt x="39" y="54"/>
                  </a:cubicBezTo>
                  <a:cubicBezTo>
                    <a:pt x="39" y="71"/>
                    <a:pt x="53" y="83"/>
                    <a:pt x="91" y="98"/>
                  </a:cubicBezTo>
                  <a:cubicBezTo>
                    <a:pt x="133" y="114"/>
                    <a:pt x="161" y="131"/>
                    <a:pt x="161" y="166"/>
                  </a:cubicBezTo>
                  <a:cubicBezTo>
                    <a:pt x="161" y="208"/>
                    <a:pt x="126" y="240"/>
                    <a:pt x="70" y="240"/>
                  </a:cubicBezTo>
                  <a:cubicBezTo>
                    <a:pt x="45" y="240"/>
                    <a:pt x="20" y="237"/>
                    <a:pt x="3" y="23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46578A77-49C2-4321-BE7E-38C0C3B073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51125" y="5808663"/>
              <a:ext cx="209550" cy="312738"/>
            </a:xfrm>
            <a:custGeom>
              <a:avLst/>
              <a:gdLst>
                <a:gd name="T0" fmla="*/ 2 w 232"/>
                <a:gd name="T1" fmla="*/ 328 h 341"/>
                <a:gd name="T2" fmla="*/ 20 w 232"/>
                <a:gd name="T3" fmla="*/ 323 h 341"/>
                <a:gd name="T4" fmla="*/ 32 w 232"/>
                <a:gd name="T5" fmla="*/ 300 h 341"/>
                <a:gd name="T6" fmla="*/ 32 w 232"/>
                <a:gd name="T7" fmla="*/ 52 h 341"/>
                <a:gd name="T8" fmla="*/ 19 w 232"/>
                <a:gd name="T9" fmla="*/ 28 h 341"/>
                <a:gd name="T10" fmla="*/ 0 w 232"/>
                <a:gd name="T11" fmla="*/ 20 h 341"/>
                <a:gd name="T12" fmla="*/ 0 w 232"/>
                <a:gd name="T13" fmla="*/ 7 h 341"/>
                <a:gd name="T14" fmla="*/ 75 w 232"/>
                <a:gd name="T15" fmla="*/ 0 h 341"/>
                <a:gd name="T16" fmla="*/ 80 w 232"/>
                <a:gd name="T17" fmla="*/ 3 h 341"/>
                <a:gd name="T18" fmla="*/ 77 w 232"/>
                <a:gd name="T19" fmla="*/ 56 h 341"/>
                <a:gd name="T20" fmla="*/ 77 w 232"/>
                <a:gd name="T21" fmla="*/ 300 h 341"/>
                <a:gd name="T22" fmla="*/ 88 w 232"/>
                <a:gd name="T23" fmla="*/ 323 h 341"/>
                <a:gd name="T24" fmla="*/ 107 w 232"/>
                <a:gd name="T25" fmla="*/ 328 h 341"/>
                <a:gd name="T26" fmla="*/ 107 w 232"/>
                <a:gd name="T27" fmla="*/ 341 h 341"/>
                <a:gd name="T28" fmla="*/ 2 w 232"/>
                <a:gd name="T29" fmla="*/ 341 h 341"/>
                <a:gd name="T30" fmla="*/ 2 w 232"/>
                <a:gd name="T31" fmla="*/ 328 h 341"/>
                <a:gd name="T32" fmla="*/ 84 w 232"/>
                <a:gd name="T33" fmla="*/ 229 h 341"/>
                <a:gd name="T34" fmla="*/ 84 w 232"/>
                <a:gd name="T35" fmla="*/ 222 h 341"/>
                <a:gd name="T36" fmla="*/ 130 w 232"/>
                <a:gd name="T37" fmla="*/ 172 h 341"/>
                <a:gd name="T38" fmla="*/ 155 w 232"/>
                <a:gd name="T39" fmla="*/ 139 h 341"/>
                <a:gd name="T40" fmla="*/ 144 w 232"/>
                <a:gd name="T41" fmla="*/ 129 h 341"/>
                <a:gd name="T42" fmla="*/ 137 w 232"/>
                <a:gd name="T43" fmla="*/ 127 h 341"/>
                <a:gd name="T44" fmla="*/ 137 w 232"/>
                <a:gd name="T45" fmla="*/ 114 h 341"/>
                <a:gd name="T46" fmla="*/ 221 w 232"/>
                <a:gd name="T47" fmla="*/ 114 h 341"/>
                <a:gd name="T48" fmla="*/ 221 w 232"/>
                <a:gd name="T49" fmla="*/ 127 h 341"/>
                <a:gd name="T50" fmla="*/ 207 w 232"/>
                <a:gd name="T51" fmla="*/ 132 h 341"/>
                <a:gd name="T52" fmla="*/ 166 w 232"/>
                <a:gd name="T53" fmla="*/ 159 h 341"/>
                <a:gd name="T54" fmla="*/ 121 w 232"/>
                <a:gd name="T55" fmla="*/ 208 h 341"/>
                <a:gd name="T56" fmla="*/ 205 w 232"/>
                <a:gd name="T57" fmla="*/ 315 h 341"/>
                <a:gd name="T58" fmla="*/ 217 w 232"/>
                <a:gd name="T59" fmla="*/ 323 h 341"/>
                <a:gd name="T60" fmla="*/ 232 w 232"/>
                <a:gd name="T61" fmla="*/ 328 h 341"/>
                <a:gd name="T62" fmla="*/ 232 w 232"/>
                <a:gd name="T63" fmla="*/ 341 h 341"/>
                <a:gd name="T64" fmla="*/ 173 w 232"/>
                <a:gd name="T65" fmla="*/ 341 h 341"/>
                <a:gd name="T66" fmla="*/ 84 w 232"/>
                <a:gd name="T67" fmla="*/ 22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" h="341">
                  <a:moveTo>
                    <a:pt x="2" y="328"/>
                  </a:moveTo>
                  <a:cubicBezTo>
                    <a:pt x="20" y="323"/>
                    <a:pt x="20" y="323"/>
                    <a:pt x="20" y="323"/>
                  </a:cubicBezTo>
                  <a:cubicBezTo>
                    <a:pt x="29" y="321"/>
                    <a:pt x="32" y="317"/>
                    <a:pt x="32" y="30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4"/>
                    <a:pt x="29" y="33"/>
                    <a:pt x="19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7" y="26"/>
                    <a:pt x="77" y="56"/>
                  </a:cubicBezTo>
                  <a:cubicBezTo>
                    <a:pt x="77" y="300"/>
                    <a:pt x="77" y="300"/>
                    <a:pt x="77" y="300"/>
                  </a:cubicBezTo>
                  <a:cubicBezTo>
                    <a:pt x="77" y="319"/>
                    <a:pt x="79" y="321"/>
                    <a:pt x="88" y="323"/>
                  </a:cubicBezTo>
                  <a:cubicBezTo>
                    <a:pt x="107" y="328"/>
                    <a:pt x="107" y="328"/>
                    <a:pt x="107" y="328"/>
                  </a:cubicBezTo>
                  <a:cubicBezTo>
                    <a:pt x="107" y="341"/>
                    <a:pt x="107" y="341"/>
                    <a:pt x="107" y="341"/>
                  </a:cubicBezTo>
                  <a:cubicBezTo>
                    <a:pt x="2" y="341"/>
                    <a:pt x="2" y="341"/>
                    <a:pt x="2" y="341"/>
                  </a:cubicBezTo>
                  <a:lnTo>
                    <a:pt x="2" y="328"/>
                  </a:lnTo>
                  <a:close/>
                  <a:moveTo>
                    <a:pt x="84" y="229"/>
                  </a:moveTo>
                  <a:cubicBezTo>
                    <a:pt x="84" y="222"/>
                    <a:pt x="84" y="222"/>
                    <a:pt x="84" y="222"/>
                  </a:cubicBezTo>
                  <a:cubicBezTo>
                    <a:pt x="130" y="172"/>
                    <a:pt x="130" y="172"/>
                    <a:pt x="130" y="172"/>
                  </a:cubicBezTo>
                  <a:cubicBezTo>
                    <a:pt x="149" y="151"/>
                    <a:pt x="155" y="144"/>
                    <a:pt x="155" y="139"/>
                  </a:cubicBezTo>
                  <a:cubicBezTo>
                    <a:pt x="155" y="134"/>
                    <a:pt x="152" y="131"/>
                    <a:pt x="144" y="129"/>
                  </a:cubicBezTo>
                  <a:cubicBezTo>
                    <a:pt x="137" y="127"/>
                    <a:pt x="137" y="127"/>
                    <a:pt x="137" y="127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221" y="114"/>
                    <a:pt x="221" y="114"/>
                    <a:pt x="221" y="114"/>
                  </a:cubicBezTo>
                  <a:cubicBezTo>
                    <a:pt x="221" y="127"/>
                    <a:pt x="221" y="127"/>
                    <a:pt x="221" y="127"/>
                  </a:cubicBezTo>
                  <a:cubicBezTo>
                    <a:pt x="207" y="132"/>
                    <a:pt x="207" y="132"/>
                    <a:pt x="207" y="132"/>
                  </a:cubicBezTo>
                  <a:cubicBezTo>
                    <a:pt x="195" y="136"/>
                    <a:pt x="184" y="141"/>
                    <a:pt x="166" y="159"/>
                  </a:cubicBezTo>
                  <a:cubicBezTo>
                    <a:pt x="121" y="208"/>
                    <a:pt x="121" y="208"/>
                    <a:pt x="121" y="208"/>
                  </a:cubicBezTo>
                  <a:cubicBezTo>
                    <a:pt x="147" y="247"/>
                    <a:pt x="175" y="283"/>
                    <a:pt x="205" y="315"/>
                  </a:cubicBezTo>
                  <a:cubicBezTo>
                    <a:pt x="209" y="320"/>
                    <a:pt x="212" y="322"/>
                    <a:pt x="217" y="323"/>
                  </a:cubicBezTo>
                  <a:cubicBezTo>
                    <a:pt x="232" y="328"/>
                    <a:pt x="232" y="328"/>
                    <a:pt x="232" y="328"/>
                  </a:cubicBezTo>
                  <a:cubicBezTo>
                    <a:pt x="232" y="341"/>
                    <a:pt x="232" y="341"/>
                    <a:pt x="232" y="341"/>
                  </a:cubicBezTo>
                  <a:cubicBezTo>
                    <a:pt x="173" y="341"/>
                    <a:pt x="173" y="341"/>
                    <a:pt x="173" y="341"/>
                  </a:cubicBezTo>
                  <a:cubicBezTo>
                    <a:pt x="138" y="304"/>
                    <a:pt x="113" y="271"/>
                    <a:pt x="84" y="229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2A5987AA-53D1-412F-8D9E-0163B200E4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76550" y="5907088"/>
              <a:ext cx="188913" cy="219075"/>
            </a:xfrm>
            <a:custGeom>
              <a:avLst/>
              <a:gdLst>
                <a:gd name="T0" fmla="*/ 0 w 209"/>
                <a:gd name="T1" fmla="*/ 181 h 240"/>
                <a:gd name="T2" fmla="*/ 79 w 209"/>
                <a:gd name="T3" fmla="*/ 114 h 240"/>
                <a:gd name="T4" fmla="*/ 131 w 209"/>
                <a:gd name="T5" fmla="*/ 102 h 240"/>
                <a:gd name="T6" fmla="*/ 131 w 209"/>
                <a:gd name="T7" fmla="*/ 61 h 240"/>
                <a:gd name="T8" fmla="*/ 88 w 209"/>
                <a:gd name="T9" fmla="*/ 17 h 240"/>
                <a:gd name="T10" fmla="*/ 64 w 209"/>
                <a:gd name="T11" fmla="*/ 35 h 240"/>
                <a:gd name="T12" fmla="*/ 37 w 209"/>
                <a:gd name="T13" fmla="*/ 65 h 240"/>
                <a:gd name="T14" fmla="*/ 13 w 209"/>
                <a:gd name="T15" fmla="*/ 43 h 240"/>
                <a:gd name="T16" fmla="*/ 98 w 209"/>
                <a:gd name="T17" fmla="*/ 0 h 240"/>
                <a:gd name="T18" fmla="*/ 175 w 209"/>
                <a:gd name="T19" fmla="*/ 58 h 240"/>
                <a:gd name="T20" fmla="*/ 175 w 209"/>
                <a:gd name="T21" fmla="*/ 190 h 240"/>
                <a:gd name="T22" fmla="*/ 187 w 209"/>
                <a:gd name="T23" fmla="*/ 213 h 240"/>
                <a:gd name="T24" fmla="*/ 209 w 209"/>
                <a:gd name="T25" fmla="*/ 217 h 240"/>
                <a:gd name="T26" fmla="*/ 209 w 209"/>
                <a:gd name="T27" fmla="*/ 229 h 240"/>
                <a:gd name="T28" fmla="*/ 170 w 209"/>
                <a:gd name="T29" fmla="*/ 240 h 240"/>
                <a:gd name="T30" fmla="*/ 133 w 209"/>
                <a:gd name="T31" fmla="*/ 214 h 240"/>
                <a:gd name="T32" fmla="*/ 130 w 209"/>
                <a:gd name="T33" fmla="*/ 214 h 240"/>
                <a:gd name="T34" fmla="*/ 68 w 209"/>
                <a:gd name="T35" fmla="*/ 240 h 240"/>
                <a:gd name="T36" fmla="*/ 0 w 209"/>
                <a:gd name="T37" fmla="*/ 181 h 240"/>
                <a:gd name="T38" fmla="*/ 131 w 209"/>
                <a:gd name="T39" fmla="*/ 194 h 240"/>
                <a:gd name="T40" fmla="*/ 131 w 209"/>
                <a:gd name="T41" fmla="*/ 125 h 240"/>
                <a:gd name="T42" fmla="*/ 96 w 209"/>
                <a:gd name="T43" fmla="*/ 129 h 240"/>
                <a:gd name="T44" fmla="*/ 46 w 209"/>
                <a:gd name="T45" fmla="*/ 177 h 240"/>
                <a:gd name="T46" fmla="*/ 87 w 209"/>
                <a:gd name="T47" fmla="*/ 215 h 240"/>
                <a:gd name="T48" fmla="*/ 131 w 209"/>
                <a:gd name="T49" fmla="*/ 19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" h="240">
                  <a:moveTo>
                    <a:pt x="0" y="181"/>
                  </a:moveTo>
                  <a:cubicBezTo>
                    <a:pt x="0" y="144"/>
                    <a:pt x="27" y="126"/>
                    <a:pt x="79" y="114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1" y="31"/>
                    <a:pt x="126" y="17"/>
                    <a:pt x="88" y="17"/>
                  </a:cubicBezTo>
                  <a:cubicBezTo>
                    <a:pt x="69" y="17"/>
                    <a:pt x="66" y="22"/>
                    <a:pt x="64" y="35"/>
                  </a:cubicBezTo>
                  <a:cubicBezTo>
                    <a:pt x="62" y="52"/>
                    <a:pt x="57" y="65"/>
                    <a:pt x="37" y="65"/>
                  </a:cubicBezTo>
                  <a:cubicBezTo>
                    <a:pt x="19" y="65"/>
                    <a:pt x="13" y="54"/>
                    <a:pt x="13" y="43"/>
                  </a:cubicBezTo>
                  <a:cubicBezTo>
                    <a:pt x="13" y="13"/>
                    <a:pt x="60" y="0"/>
                    <a:pt x="98" y="0"/>
                  </a:cubicBezTo>
                  <a:cubicBezTo>
                    <a:pt x="151" y="0"/>
                    <a:pt x="175" y="20"/>
                    <a:pt x="175" y="58"/>
                  </a:cubicBezTo>
                  <a:cubicBezTo>
                    <a:pt x="175" y="190"/>
                    <a:pt x="175" y="190"/>
                    <a:pt x="175" y="190"/>
                  </a:cubicBezTo>
                  <a:cubicBezTo>
                    <a:pt x="175" y="201"/>
                    <a:pt x="179" y="208"/>
                    <a:pt x="187" y="213"/>
                  </a:cubicBezTo>
                  <a:cubicBezTo>
                    <a:pt x="192" y="216"/>
                    <a:pt x="199" y="216"/>
                    <a:pt x="209" y="217"/>
                  </a:cubicBezTo>
                  <a:cubicBezTo>
                    <a:pt x="209" y="229"/>
                    <a:pt x="209" y="229"/>
                    <a:pt x="209" y="229"/>
                  </a:cubicBezTo>
                  <a:cubicBezTo>
                    <a:pt x="202" y="234"/>
                    <a:pt x="186" y="240"/>
                    <a:pt x="170" y="240"/>
                  </a:cubicBezTo>
                  <a:cubicBezTo>
                    <a:pt x="147" y="240"/>
                    <a:pt x="135" y="229"/>
                    <a:pt x="133" y="214"/>
                  </a:cubicBezTo>
                  <a:cubicBezTo>
                    <a:pt x="130" y="214"/>
                    <a:pt x="130" y="214"/>
                    <a:pt x="130" y="214"/>
                  </a:cubicBezTo>
                  <a:cubicBezTo>
                    <a:pt x="120" y="229"/>
                    <a:pt x="95" y="240"/>
                    <a:pt x="68" y="240"/>
                  </a:cubicBezTo>
                  <a:cubicBezTo>
                    <a:pt x="27" y="240"/>
                    <a:pt x="0" y="219"/>
                    <a:pt x="0" y="181"/>
                  </a:cubicBezTo>
                  <a:moveTo>
                    <a:pt x="131" y="194"/>
                  </a:moveTo>
                  <a:cubicBezTo>
                    <a:pt x="131" y="125"/>
                    <a:pt x="131" y="125"/>
                    <a:pt x="131" y="125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64" y="132"/>
                    <a:pt x="46" y="144"/>
                    <a:pt x="46" y="177"/>
                  </a:cubicBezTo>
                  <a:cubicBezTo>
                    <a:pt x="46" y="203"/>
                    <a:pt x="62" y="215"/>
                    <a:pt x="87" y="215"/>
                  </a:cubicBezTo>
                  <a:cubicBezTo>
                    <a:pt x="109" y="215"/>
                    <a:pt x="125" y="205"/>
                    <a:pt x="131" y="19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D535FBE7-8036-4AA8-ADBC-1A46A24F49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5313" y="5838825"/>
              <a:ext cx="157163" cy="349250"/>
            </a:xfrm>
            <a:custGeom>
              <a:avLst/>
              <a:gdLst>
                <a:gd name="T0" fmla="*/ 0 w 174"/>
                <a:gd name="T1" fmla="*/ 349 h 382"/>
                <a:gd name="T2" fmla="*/ 25 w 174"/>
                <a:gd name="T3" fmla="*/ 327 h 382"/>
                <a:gd name="T4" fmla="*/ 53 w 174"/>
                <a:gd name="T5" fmla="*/ 353 h 382"/>
                <a:gd name="T6" fmla="*/ 65 w 174"/>
                <a:gd name="T7" fmla="*/ 364 h 382"/>
                <a:gd name="T8" fmla="*/ 90 w 174"/>
                <a:gd name="T9" fmla="*/ 321 h 382"/>
                <a:gd name="T10" fmla="*/ 90 w 174"/>
                <a:gd name="T11" fmla="*/ 44 h 382"/>
                <a:gd name="T12" fmla="*/ 76 w 174"/>
                <a:gd name="T13" fmla="*/ 17 h 382"/>
                <a:gd name="T14" fmla="*/ 55 w 174"/>
                <a:gd name="T15" fmla="*/ 13 h 382"/>
                <a:gd name="T16" fmla="*/ 55 w 174"/>
                <a:gd name="T17" fmla="*/ 0 h 382"/>
                <a:gd name="T18" fmla="*/ 174 w 174"/>
                <a:gd name="T19" fmla="*/ 0 h 382"/>
                <a:gd name="T20" fmla="*/ 174 w 174"/>
                <a:gd name="T21" fmla="*/ 13 h 382"/>
                <a:gd name="T22" fmla="*/ 153 w 174"/>
                <a:gd name="T23" fmla="*/ 17 h 382"/>
                <a:gd name="T24" fmla="*/ 139 w 174"/>
                <a:gd name="T25" fmla="*/ 44 h 382"/>
                <a:gd name="T26" fmla="*/ 139 w 174"/>
                <a:gd name="T27" fmla="*/ 283 h 382"/>
                <a:gd name="T28" fmla="*/ 51 w 174"/>
                <a:gd name="T29" fmla="*/ 382 h 382"/>
                <a:gd name="T30" fmla="*/ 0 w 174"/>
                <a:gd name="T31" fmla="*/ 34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4" h="382">
                  <a:moveTo>
                    <a:pt x="0" y="349"/>
                  </a:moveTo>
                  <a:cubicBezTo>
                    <a:pt x="0" y="337"/>
                    <a:pt x="8" y="327"/>
                    <a:pt x="25" y="327"/>
                  </a:cubicBezTo>
                  <a:cubicBezTo>
                    <a:pt x="43" y="327"/>
                    <a:pt x="48" y="337"/>
                    <a:pt x="53" y="353"/>
                  </a:cubicBezTo>
                  <a:cubicBezTo>
                    <a:pt x="56" y="362"/>
                    <a:pt x="56" y="364"/>
                    <a:pt x="65" y="364"/>
                  </a:cubicBezTo>
                  <a:cubicBezTo>
                    <a:pt x="80" y="364"/>
                    <a:pt x="90" y="353"/>
                    <a:pt x="90" y="321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22"/>
                    <a:pt x="88" y="20"/>
                    <a:pt x="76" y="17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42" y="20"/>
                    <a:pt x="139" y="22"/>
                    <a:pt x="139" y="44"/>
                  </a:cubicBezTo>
                  <a:cubicBezTo>
                    <a:pt x="139" y="283"/>
                    <a:pt x="139" y="283"/>
                    <a:pt x="139" y="283"/>
                  </a:cubicBezTo>
                  <a:cubicBezTo>
                    <a:pt x="139" y="341"/>
                    <a:pt x="110" y="382"/>
                    <a:pt x="51" y="382"/>
                  </a:cubicBezTo>
                  <a:cubicBezTo>
                    <a:pt x="17" y="382"/>
                    <a:pt x="0" y="368"/>
                    <a:pt x="0" y="349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6E996827-A314-499A-9FE6-A4D9706C43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03588" y="5818188"/>
              <a:ext cx="188913" cy="307975"/>
            </a:xfrm>
            <a:custGeom>
              <a:avLst/>
              <a:gdLst>
                <a:gd name="T0" fmla="*/ 0 w 209"/>
                <a:gd name="T1" fmla="*/ 278 h 337"/>
                <a:gd name="T2" fmla="*/ 79 w 209"/>
                <a:gd name="T3" fmla="*/ 211 h 337"/>
                <a:gd name="T4" fmla="*/ 131 w 209"/>
                <a:gd name="T5" fmla="*/ 199 h 337"/>
                <a:gd name="T6" fmla="*/ 131 w 209"/>
                <a:gd name="T7" fmla="*/ 158 h 337"/>
                <a:gd name="T8" fmla="*/ 88 w 209"/>
                <a:gd name="T9" fmla="*/ 114 h 337"/>
                <a:gd name="T10" fmla="*/ 64 w 209"/>
                <a:gd name="T11" fmla="*/ 132 h 337"/>
                <a:gd name="T12" fmla="*/ 37 w 209"/>
                <a:gd name="T13" fmla="*/ 162 h 337"/>
                <a:gd name="T14" fmla="*/ 13 w 209"/>
                <a:gd name="T15" fmla="*/ 140 h 337"/>
                <a:gd name="T16" fmla="*/ 98 w 209"/>
                <a:gd name="T17" fmla="*/ 97 h 337"/>
                <a:gd name="T18" fmla="*/ 175 w 209"/>
                <a:gd name="T19" fmla="*/ 155 h 337"/>
                <a:gd name="T20" fmla="*/ 175 w 209"/>
                <a:gd name="T21" fmla="*/ 287 h 337"/>
                <a:gd name="T22" fmla="*/ 187 w 209"/>
                <a:gd name="T23" fmla="*/ 310 h 337"/>
                <a:gd name="T24" fmla="*/ 209 w 209"/>
                <a:gd name="T25" fmla="*/ 314 h 337"/>
                <a:gd name="T26" fmla="*/ 209 w 209"/>
                <a:gd name="T27" fmla="*/ 326 h 337"/>
                <a:gd name="T28" fmla="*/ 170 w 209"/>
                <a:gd name="T29" fmla="*/ 337 h 337"/>
                <a:gd name="T30" fmla="*/ 133 w 209"/>
                <a:gd name="T31" fmla="*/ 311 h 337"/>
                <a:gd name="T32" fmla="*/ 130 w 209"/>
                <a:gd name="T33" fmla="*/ 311 h 337"/>
                <a:gd name="T34" fmla="*/ 68 w 209"/>
                <a:gd name="T35" fmla="*/ 337 h 337"/>
                <a:gd name="T36" fmla="*/ 0 w 209"/>
                <a:gd name="T37" fmla="*/ 278 h 337"/>
                <a:gd name="T38" fmla="*/ 25 w 209"/>
                <a:gd name="T39" fmla="*/ 28 h 337"/>
                <a:gd name="T40" fmla="*/ 54 w 209"/>
                <a:gd name="T41" fmla="*/ 0 h 337"/>
                <a:gd name="T42" fmla="*/ 84 w 209"/>
                <a:gd name="T43" fmla="*/ 28 h 337"/>
                <a:gd name="T44" fmla="*/ 54 w 209"/>
                <a:gd name="T45" fmla="*/ 56 h 337"/>
                <a:gd name="T46" fmla="*/ 25 w 209"/>
                <a:gd name="T47" fmla="*/ 28 h 337"/>
                <a:gd name="T48" fmla="*/ 131 w 209"/>
                <a:gd name="T49" fmla="*/ 291 h 337"/>
                <a:gd name="T50" fmla="*/ 131 w 209"/>
                <a:gd name="T51" fmla="*/ 222 h 337"/>
                <a:gd name="T52" fmla="*/ 96 w 209"/>
                <a:gd name="T53" fmla="*/ 226 h 337"/>
                <a:gd name="T54" fmla="*/ 46 w 209"/>
                <a:gd name="T55" fmla="*/ 274 h 337"/>
                <a:gd name="T56" fmla="*/ 88 w 209"/>
                <a:gd name="T57" fmla="*/ 312 h 337"/>
                <a:gd name="T58" fmla="*/ 131 w 209"/>
                <a:gd name="T59" fmla="*/ 291 h 337"/>
                <a:gd name="T60" fmla="*/ 114 w 209"/>
                <a:gd name="T61" fmla="*/ 28 h 337"/>
                <a:gd name="T62" fmla="*/ 144 w 209"/>
                <a:gd name="T63" fmla="*/ 0 h 337"/>
                <a:gd name="T64" fmla="*/ 173 w 209"/>
                <a:gd name="T65" fmla="*/ 28 h 337"/>
                <a:gd name="T66" fmla="*/ 144 w 209"/>
                <a:gd name="T67" fmla="*/ 56 h 337"/>
                <a:gd name="T68" fmla="*/ 114 w 209"/>
                <a:gd name="T69" fmla="*/ 2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9" h="337">
                  <a:moveTo>
                    <a:pt x="0" y="278"/>
                  </a:moveTo>
                  <a:cubicBezTo>
                    <a:pt x="0" y="241"/>
                    <a:pt x="27" y="223"/>
                    <a:pt x="79" y="211"/>
                  </a:cubicBezTo>
                  <a:cubicBezTo>
                    <a:pt x="131" y="199"/>
                    <a:pt x="131" y="199"/>
                    <a:pt x="131" y="199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28"/>
                    <a:pt x="126" y="114"/>
                    <a:pt x="88" y="114"/>
                  </a:cubicBezTo>
                  <a:cubicBezTo>
                    <a:pt x="69" y="114"/>
                    <a:pt x="66" y="119"/>
                    <a:pt x="64" y="132"/>
                  </a:cubicBezTo>
                  <a:cubicBezTo>
                    <a:pt x="62" y="149"/>
                    <a:pt x="57" y="162"/>
                    <a:pt x="37" y="162"/>
                  </a:cubicBezTo>
                  <a:cubicBezTo>
                    <a:pt x="19" y="162"/>
                    <a:pt x="13" y="151"/>
                    <a:pt x="13" y="140"/>
                  </a:cubicBezTo>
                  <a:cubicBezTo>
                    <a:pt x="13" y="110"/>
                    <a:pt x="60" y="97"/>
                    <a:pt x="98" y="97"/>
                  </a:cubicBezTo>
                  <a:cubicBezTo>
                    <a:pt x="151" y="97"/>
                    <a:pt x="175" y="117"/>
                    <a:pt x="175" y="155"/>
                  </a:cubicBezTo>
                  <a:cubicBezTo>
                    <a:pt x="175" y="287"/>
                    <a:pt x="175" y="287"/>
                    <a:pt x="175" y="287"/>
                  </a:cubicBezTo>
                  <a:cubicBezTo>
                    <a:pt x="175" y="298"/>
                    <a:pt x="179" y="305"/>
                    <a:pt x="187" y="310"/>
                  </a:cubicBezTo>
                  <a:cubicBezTo>
                    <a:pt x="192" y="313"/>
                    <a:pt x="200" y="313"/>
                    <a:pt x="209" y="314"/>
                  </a:cubicBezTo>
                  <a:cubicBezTo>
                    <a:pt x="209" y="326"/>
                    <a:pt x="209" y="326"/>
                    <a:pt x="209" y="326"/>
                  </a:cubicBezTo>
                  <a:cubicBezTo>
                    <a:pt x="202" y="331"/>
                    <a:pt x="186" y="337"/>
                    <a:pt x="170" y="337"/>
                  </a:cubicBezTo>
                  <a:cubicBezTo>
                    <a:pt x="147" y="337"/>
                    <a:pt x="135" y="326"/>
                    <a:pt x="133" y="311"/>
                  </a:cubicBezTo>
                  <a:cubicBezTo>
                    <a:pt x="130" y="311"/>
                    <a:pt x="130" y="311"/>
                    <a:pt x="130" y="311"/>
                  </a:cubicBezTo>
                  <a:cubicBezTo>
                    <a:pt x="120" y="326"/>
                    <a:pt x="95" y="337"/>
                    <a:pt x="68" y="337"/>
                  </a:cubicBezTo>
                  <a:cubicBezTo>
                    <a:pt x="27" y="337"/>
                    <a:pt x="0" y="316"/>
                    <a:pt x="0" y="278"/>
                  </a:cubicBezTo>
                  <a:moveTo>
                    <a:pt x="25" y="28"/>
                  </a:moveTo>
                  <a:cubicBezTo>
                    <a:pt x="25" y="13"/>
                    <a:pt x="38" y="0"/>
                    <a:pt x="54" y="0"/>
                  </a:cubicBezTo>
                  <a:cubicBezTo>
                    <a:pt x="70" y="0"/>
                    <a:pt x="84" y="13"/>
                    <a:pt x="84" y="28"/>
                  </a:cubicBezTo>
                  <a:cubicBezTo>
                    <a:pt x="84" y="43"/>
                    <a:pt x="70" y="56"/>
                    <a:pt x="54" y="56"/>
                  </a:cubicBezTo>
                  <a:cubicBezTo>
                    <a:pt x="38" y="56"/>
                    <a:pt x="25" y="43"/>
                    <a:pt x="25" y="28"/>
                  </a:cubicBezTo>
                  <a:moveTo>
                    <a:pt x="131" y="291"/>
                  </a:moveTo>
                  <a:cubicBezTo>
                    <a:pt x="131" y="222"/>
                    <a:pt x="131" y="222"/>
                    <a:pt x="131" y="222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64" y="229"/>
                    <a:pt x="46" y="241"/>
                    <a:pt x="46" y="274"/>
                  </a:cubicBezTo>
                  <a:cubicBezTo>
                    <a:pt x="46" y="300"/>
                    <a:pt x="62" y="312"/>
                    <a:pt x="88" y="312"/>
                  </a:cubicBezTo>
                  <a:cubicBezTo>
                    <a:pt x="109" y="312"/>
                    <a:pt x="125" y="302"/>
                    <a:pt x="131" y="291"/>
                  </a:cubicBezTo>
                  <a:moveTo>
                    <a:pt x="114" y="28"/>
                  </a:moveTo>
                  <a:cubicBezTo>
                    <a:pt x="114" y="13"/>
                    <a:pt x="127" y="0"/>
                    <a:pt x="144" y="0"/>
                  </a:cubicBezTo>
                  <a:cubicBezTo>
                    <a:pt x="160" y="0"/>
                    <a:pt x="173" y="13"/>
                    <a:pt x="173" y="28"/>
                  </a:cubicBezTo>
                  <a:cubicBezTo>
                    <a:pt x="173" y="43"/>
                    <a:pt x="160" y="56"/>
                    <a:pt x="144" y="56"/>
                  </a:cubicBezTo>
                  <a:cubicBezTo>
                    <a:pt x="127" y="56"/>
                    <a:pt x="114" y="43"/>
                    <a:pt x="114" y="2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E5FB27CB-5133-498F-BB11-ECFDA82D00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494088" y="5892800"/>
              <a:ext cx="212725" cy="319088"/>
            </a:xfrm>
            <a:custGeom>
              <a:avLst/>
              <a:gdLst>
                <a:gd name="T0" fmla="*/ 0 w 234"/>
                <a:gd name="T1" fmla="*/ 296 h 349"/>
                <a:gd name="T2" fmla="*/ 52 w 234"/>
                <a:gd name="T3" fmla="*/ 243 h 349"/>
                <a:gd name="T4" fmla="*/ 52 w 234"/>
                <a:gd name="T5" fmla="*/ 241 h 349"/>
                <a:gd name="T6" fmla="*/ 22 w 234"/>
                <a:gd name="T7" fmla="*/ 204 h 349"/>
                <a:gd name="T8" fmla="*/ 56 w 234"/>
                <a:gd name="T9" fmla="*/ 154 h 349"/>
                <a:gd name="T10" fmla="*/ 56 w 234"/>
                <a:gd name="T11" fmla="*/ 152 h 349"/>
                <a:gd name="T12" fmla="*/ 18 w 234"/>
                <a:gd name="T13" fmla="*/ 93 h 349"/>
                <a:gd name="T14" fmla="*/ 107 w 234"/>
                <a:gd name="T15" fmla="*/ 15 h 349"/>
                <a:gd name="T16" fmla="*/ 154 w 234"/>
                <a:gd name="T17" fmla="*/ 24 h 349"/>
                <a:gd name="T18" fmla="*/ 210 w 234"/>
                <a:gd name="T19" fmla="*/ 0 h 349"/>
                <a:gd name="T20" fmla="*/ 234 w 234"/>
                <a:gd name="T21" fmla="*/ 21 h 349"/>
                <a:gd name="T22" fmla="*/ 215 w 234"/>
                <a:gd name="T23" fmla="*/ 43 h 349"/>
                <a:gd name="T24" fmla="*/ 195 w 234"/>
                <a:gd name="T25" fmla="*/ 30 h 349"/>
                <a:gd name="T26" fmla="*/ 165 w 234"/>
                <a:gd name="T27" fmla="*/ 35 h 349"/>
                <a:gd name="T28" fmla="*/ 165 w 234"/>
                <a:gd name="T29" fmla="*/ 36 h 349"/>
                <a:gd name="T30" fmla="*/ 195 w 234"/>
                <a:gd name="T31" fmla="*/ 89 h 349"/>
                <a:gd name="T32" fmla="*/ 107 w 234"/>
                <a:gd name="T33" fmla="*/ 165 h 349"/>
                <a:gd name="T34" fmla="*/ 72 w 234"/>
                <a:gd name="T35" fmla="*/ 158 h 349"/>
                <a:gd name="T36" fmla="*/ 56 w 234"/>
                <a:gd name="T37" fmla="*/ 183 h 349"/>
                <a:gd name="T38" fmla="*/ 84 w 234"/>
                <a:gd name="T39" fmla="*/ 203 h 349"/>
                <a:gd name="T40" fmla="*/ 155 w 234"/>
                <a:gd name="T41" fmla="*/ 203 h 349"/>
                <a:gd name="T42" fmla="*/ 220 w 234"/>
                <a:gd name="T43" fmla="*/ 260 h 349"/>
                <a:gd name="T44" fmla="*/ 97 w 234"/>
                <a:gd name="T45" fmla="*/ 349 h 349"/>
                <a:gd name="T46" fmla="*/ 0 w 234"/>
                <a:gd name="T47" fmla="*/ 296 h 349"/>
                <a:gd name="T48" fmla="*/ 186 w 234"/>
                <a:gd name="T49" fmla="*/ 278 h 349"/>
                <a:gd name="T50" fmla="*/ 146 w 234"/>
                <a:gd name="T51" fmla="*/ 244 h 349"/>
                <a:gd name="T52" fmla="*/ 78 w 234"/>
                <a:gd name="T53" fmla="*/ 244 h 349"/>
                <a:gd name="T54" fmla="*/ 42 w 234"/>
                <a:gd name="T55" fmla="*/ 289 h 349"/>
                <a:gd name="T56" fmla="*/ 105 w 234"/>
                <a:gd name="T57" fmla="*/ 331 h 349"/>
                <a:gd name="T58" fmla="*/ 186 w 234"/>
                <a:gd name="T59" fmla="*/ 278 h 349"/>
                <a:gd name="T60" fmla="*/ 150 w 234"/>
                <a:gd name="T61" fmla="*/ 94 h 349"/>
                <a:gd name="T62" fmla="*/ 107 w 234"/>
                <a:gd name="T63" fmla="*/ 33 h 349"/>
                <a:gd name="T64" fmla="*/ 64 w 234"/>
                <a:gd name="T65" fmla="*/ 88 h 349"/>
                <a:gd name="T66" fmla="*/ 107 w 234"/>
                <a:gd name="T67" fmla="*/ 147 h 349"/>
                <a:gd name="T68" fmla="*/ 150 w 234"/>
                <a:gd name="T69" fmla="*/ 9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4" h="349">
                  <a:moveTo>
                    <a:pt x="0" y="296"/>
                  </a:moveTo>
                  <a:cubicBezTo>
                    <a:pt x="0" y="274"/>
                    <a:pt x="20" y="254"/>
                    <a:pt x="52" y="243"/>
                  </a:cubicBezTo>
                  <a:cubicBezTo>
                    <a:pt x="52" y="241"/>
                    <a:pt x="52" y="241"/>
                    <a:pt x="52" y="241"/>
                  </a:cubicBezTo>
                  <a:cubicBezTo>
                    <a:pt x="37" y="236"/>
                    <a:pt x="22" y="225"/>
                    <a:pt x="22" y="204"/>
                  </a:cubicBezTo>
                  <a:cubicBezTo>
                    <a:pt x="22" y="180"/>
                    <a:pt x="41" y="164"/>
                    <a:pt x="56" y="154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38" y="144"/>
                    <a:pt x="18" y="121"/>
                    <a:pt x="18" y="93"/>
                  </a:cubicBezTo>
                  <a:cubicBezTo>
                    <a:pt x="18" y="40"/>
                    <a:pt x="64" y="15"/>
                    <a:pt x="107" y="15"/>
                  </a:cubicBezTo>
                  <a:cubicBezTo>
                    <a:pt x="124" y="15"/>
                    <a:pt x="138" y="18"/>
                    <a:pt x="154" y="24"/>
                  </a:cubicBezTo>
                  <a:cubicBezTo>
                    <a:pt x="170" y="11"/>
                    <a:pt x="190" y="0"/>
                    <a:pt x="210" y="0"/>
                  </a:cubicBezTo>
                  <a:cubicBezTo>
                    <a:pt x="224" y="0"/>
                    <a:pt x="234" y="7"/>
                    <a:pt x="234" y="21"/>
                  </a:cubicBezTo>
                  <a:cubicBezTo>
                    <a:pt x="234" y="32"/>
                    <a:pt x="228" y="43"/>
                    <a:pt x="215" y="43"/>
                  </a:cubicBezTo>
                  <a:cubicBezTo>
                    <a:pt x="204" y="43"/>
                    <a:pt x="199" y="38"/>
                    <a:pt x="195" y="30"/>
                  </a:cubicBezTo>
                  <a:cubicBezTo>
                    <a:pt x="193" y="23"/>
                    <a:pt x="177" y="28"/>
                    <a:pt x="165" y="35"/>
                  </a:cubicBezTo>
                  <a:cubicBezTo>
                    <a:pt x="165" y="36"/>
                    <a:pt x="165" y="36"/>
                    <a:pt x="165" y="36"/>
                  </a:cubicBezTo>
                  <a:cubicBezTo>
                    <a:pt x="183" y="47"/>
                    <a:pt x="195" y="64"/>
                    <a:pt x="195" y="89"/>
                  </a:cubicBezTo>
                  <a:cubicBezTo>
                    <a:pt x="195" y="142"/>
                    <a:pt x="149" y="165"/>
                    <a:pt x="107" y="165"/>
                  </a:cubicBezTo>
                  <a:cubicBezTo>
                    <a:pt x="92" y="165"/>
                    <a:pt x="83" y="163"/>
                    <a:pt x="72" y="158"/>
                  </a:cubicBezTo>
                  <a:cubicBezTo>
                    <a:pt x="65" y="163"/>
                    <a:pt x="56" y="172"/>
                    <a:pt x="56" y="183"/>
                  </a:cubicBezTo>
                  <a:cubicBezTo>
                    <a:pt x="56" y="194"/>
                    <a:pt x="65" y="203"/>
                    <a:pt x="84" y="203"/>
                  </a:cubicBezTo>
                  <a:cubicBezTo>
                    <a:pt x="155" y="203"/>
                    <a:pt x="155" y="203"/>
                    <a:pt x="155" y="203"/>
                  </a:cubicBezTo>
                  <a:cubicBezTo>
                    <a:pt x="193" y="203"/>
                    <a:pt x="220" y="216"/>
                    <a:pt x="220" y="260"/>
                  </a:cubicBezTo>
                  <a:cubicBezTo>
                    <a:pt x="220" y="295"/>
                    <a:pt x="190" y="349"/>
                    <a:pt x="97" y="349"/>
                  </a:cubicBezTo>
                  <a:cubicBezTo>
                    <a:pt x="37" y="349"/>
                    <a:pt x="0" y="327"/>
                    <a:pt x="0" y="296"/>
                  </a:cubicBezTo>
                  <a:moveTo>
                    <a:pt x="186" y="278"/>
                  </a:moveTo>
                  <a:cubicBezTo>
                    <a:pt x="186" y="258"/>
                    <a:pt x="178" y="244"/>
                    <a:pt x="146" y="244"/>
                  </a:cubicBezTo>
                  <a:cubicBezTo>
                    <a:pt x="78" y="244"/>
                    <a:pt x="78" y="244"/>
                    <a:pt x="78" y="244"/>
                  </a:cubicBezTo>
                  <a:cubicBezTo>
                    <a:pt x="63" y="248"/>
                    <a:pt x="42" y="265"/>
                    <a:pt x="42" y="289"/>
                  </a:cubicBezTo>
                  <a:cubicBezTo>
                    <a:pt x="42" y="316"/>
                    <a:pt x="62" y="331"/>
                    <a:pt x="105" y="331"/>
                  </a:cubicBezTo>
                  <a:cubicBezTo>
                    <a:pt x="149" y="331"/>
                    <a:pt x="186" y="308"/>
                    <a:pt x="186" y="278"/>
                  </a:cubicBezTo>
                  <a:moveTo>
                    <a:pt x="150" y="94"/>
                  </a:moveTo>
                  <a:cubicBezTo>
                    <a:pt x="150" y="51"/>
                    <a:pt x="135" y="33"/>
                    <a:pt x="107" y="33"/>
                  </a:cubicBezTo>
                  <a:cubicBezTo>
                    <a:pt x="79" y="33"/>
                    <a:pt x="64" y="49"/>
                    <a:pt x="64" y="88"/>
                  </a:cubicBezTo>
                  <a:cubicBezTo>
                    <a:pt x="64" y="131"/>
                    <a:pt x="79" y="147"/>
                    <a:pt x="107" y="147"/>
                  </a:cubicBezTo>
                  <a:cubicBezTo>
                    <a:pt x="135" y="147"/>
                    <a:pt x="150" y="133"/>
                    <a:pt x="150" y="9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C27558FE-9AF0-4FDA-A45E-3AD01B83BC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13163" y="5907088"/>
              <a:ext cx="188913" cy="219075"/>
            </a:xfrm>
            <a:custGeom>
              <a:avLst/>
              <a:gdLst>
                <a:gd name="T0" fmla="*/ 0 w 209"/>
                <a:gd name="T1" fmla="*/ 181 h 240"/>
                <a:gd name="T2" fmla="*/ 79 w 209"/>
                <a:gd name="T3" fmla="*/ 114 h 240"/>
                <a:gd name="T4" fmla="*/ 131 w 209"/>
                <a:gd name="T5" fmla="*/ 102 h 240"/>
                <a:gd name="T6" fmla="*/ 131 w 209"/>
                <a:gd name="T7" fmla="*/ 61 h 240"/>
                <a:gd name="T8" fmla="*/ 88 w 209"/>
                <a:gd name="T9" fmla="*/ 17 h 240"/>
                <a:gd name="T10" fmla="*/ 64 w 209"/>
                <a:gd name="T11" fmla="*/ 35 h 240"/>
                <a:gd name="T12" fmla="*/ 37 w 209"/>
                <a:gd name="T13" fmla="*/ 65 h 240"/>
                <a:gd name="T14" fmla="*/ 13 w 209"/>
                <a:gd name="T15" fmla="*/ 43 h 240"/>
                <a:gd name="T16" fmla="*/ 98 w 209"/>
                <a:gd name="T17" fmla="*/ 0 h 240"/>
                <a:gd name="T18" fmla="*/ 175 w 209"/>
                <a:gd name="T19" fmla="*/ 58 h 240"/>
                <a:gd name="T20" fmla="*/ 175 w 209"/>
                <a:gd name="T21" fmla="*/ 190 h 240"/>
                <a:gd name="T22" fmla="*/ 187 w 209"/>
                <a:gd name="T23" fmla="*/ 213 h 240"/>
                <a:gd name="T24" fmla="*/ 209 w 209"/>
                <a:gd name="T25" fmla="*/ 217 h 240"/>
                <a:gd name="T26" fmla="*/ 209 w 209"/>
                <a:gd name="T27" fmla="*/ 229 h 240"/>
                <a:gd name="T28" fmla="*/ 170 w 209"/>
                <a:gd name="T29" fmla="*/ 240 h 240"/>
                <a:gd name="T30" fmla="*/ 132 w 209"/>
                <a:gd name="T31" fmla="*/ 214 h 240"/>
                <a:gd name="T32" fmla="*/ 130 w 209"/>
                <a:gd name="T33" fmla="*/ 214 h 240"/>
                <a:gd name="T34" fmla="*/ 68 w 209"/>
                <a:gd name="T35" fmla="*/ 240 h 240"/>
                <a:gd name="T36" fmla="*/ 0 w 209"/>
                <a:gd name="T37" fmla="*/ 181 h 240"/>
                <a:gd name="T38" fmla="*/ 131 w 209"/>
                <a:gd name="T39" fmla="*/ 194 h 240"/>
                <a:gd name="T40" fmla="*/ 131 w 209"/>
                <a:gd name="T41" fmla="*/ 125 h 240"/>
                <a:gd name="T42" fmla="*/ 96 w 209"/>
                <a:gd name="T43" fmla="*/ 129 h 240"/>
                <a:gd name="T44" fmla="*/ 46 w 209"/>
                <a:gd name="T45" fmla="*/ 177 h 240"/>
                <a:gd name="T46" fmla="*/ 87 w 209"/>
                <a:gd name="T47" fmla="*/ 215 h 240"/>
                <a:gd name="T48" fmla="*/ 131 w 209"/>
                <a:gd name="T49" fmla="*/ 19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" h="240">
                  <a:moveTo>
                    <a:pt x="0" y="181"/>
                  </a:moveTo>
                  <a:cubicBezTo>
                    <a:pt x="0" y="144"/>
                    <a:pt x="27" y="126"/>
                    <a:pt x="79" y="114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31" y="31"/>
                    <a:pt x="126" y="17"/>
                    <a:pt x="88" y="17"/>
                  </a:cubicBezTo>
                  <a:cubicBezTo>
                    <a:pt x="69" y="17"/>
                    <a:pt x="66" y="22"/>
                    <a:pt x="64" y="35"/>
                  </a:cubicBezTo>
                  <a:cubicBezTo>
                    <a:pt x="62" y="52"/>
                    <a:pt x="57" y="65"/>
                    <a:pt x="37" y="65"/>
                  </a:cubicBezTo>
                  <a:cubicBezTo>
                    <a:pt x="19" y="65"/>
                    <a:pt x="13" y="54"/>
                    <a:pt x="13" y="43"/>
                  </a:cubicBezTo>
                  <a:cubicBezTo>
                    <a:pt x="13" y="13"/>
                    <a:pt x="60" y="0"/>
                    <a:pt x="98" y="0"/>
                  </a:cubicBezTo>
                  <a:cubicBezTo>
                    <a:pt x="151" y="0"/>
                    <a:pt x="175" y="20"/>
                    <a:pt x="175" y="58"/>
                  </a:cubicBezTo>
                  <a:cubicBezTo>
                    <a:pt x="175" y="190"/>
                    <a:pt x="175" y="190"/>
                    <a:pt x="175" y="190"/>
                  </a:cubicBezTo>
                  <a:cubicBezTo>
                    <a:pt x="175" y="201"/>
                    <a:pt x="178" y="208"/>
                    <a:pt x="187" y="213"/>
                  </a:cubicBezTo>
                  <a:cubicBezTo>
                    <a:pt x="192" y="216"/>
                    <a:pt x="199" y="216"/>
                    <a:pt x="209" y="217"/>
                  </a:cubicBezTo>
                  <a:cubicBezTo>
                    <a:pt x="209" y="229"/>
                    <a:pt x="209" y="229"/>
                    <a:pt x="209" y="229"/>
                  </a:cubicBezTo>
                  <a:cubicBezTo>
                    <a:pt x="202" y="234"/>
                    <a:pt x="186" y="240"/>
                    <a:pt x="170" y="240"/>
                  </a:cubicBezTo>
                  <a:cubicBezTo>
                    <a:pt x="147" y="240"/>
                    <a:pt x="135" y="229"/>
                    <a:pt x="132" y="214"/>
                  </a:cubicBezTo>
                  <a:cubicBezTo>
                    <a:pt x="130" y="214"/>
                    <a:pt x="130" y="214"/>
                    <a:pt x="130" y="214"/>
                  </a:cubicBezTo>
                  <a:cubicBezTo>
                    <a:pt x="120" y="229"/>
                    <a:pt x="95" y="240"/>
                    <a:pt x="68" y="240"/>
                  </a:cubicBezTo>
                  <a:cubicBezTo>
                    <a:pt x="27" y="240"/>
                    <a:pt x="0" y="219"/>
                    <a:pt x="0" y="181"/>
                  </a:cubicBezTo>
                  <a:moveTo>
                    <a:pt x="131" y="194"/>
                  </a:moveTo>
                  <a:cubicBezTo>
                    <a:pt x="131" y="125"/>
                    <a:pt x="131" y="125"/>
                    <a:pt x="131" y="125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64" y="132"/>
                    <a:pt x="46" y="144"/>
                    <a:pt x="46" y="177"/>
                  </a:cubicBezTo>
                  <a:cubicBezTo>
                    <a:pt x="46" y="203"/>
                    <a:pt x="62" y="215"/>
                    <a:pt x="87" y="215"/>
                  </a:cubicBezTo>
                  <a:cubicBezTo>
                    <a:pt x="109" y="215"/>
                    <a:pt x="124" y="205"/>
                    <a:pt x="131" y="194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AFBFF190-2045-423A-A77A-2B38DA1935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2713" y="5907088"/>
              <a:ext cx="155575" cy="214313"/>
            </a:xfrm>
            <a:custGeom>
              <a:avLst/>
              <a:gdLst>
                <a:gd name="T0" fmla="*/ 0 w 170"/>
                <a:gd name="T1" fmla="*/ 221 h 234"/>
                <a:gd name="T2" fmla="*/ 18 w 170"/>
                <a:gd name="T3" fmla="*/ 216 h 234"/>
                <a:gd name="T4" fmla="*/ 30 w 170"/>
                <a:gd name="T5" fmla="*/ 193 h 234"/>
                <a:gd name="T6" fmla="*/ 30 w 170"/>
                <a:gd name="T7" fmla="*/ 54 h 234"/>
                <a:gd name="T8" fmla="*/ 17 w 170"/>
                <a:gd name="T9" fmla="*/ 30 h 234"/>
                <a:gd name="T10" fmla="*/ 0 w 170"/>
                <a:gd name="T11" fmla="*/ 22 h 234"/>
                <a:gd name="T12" fmla="*/ 0 w 170"/>
                <a:gd name="T13" fmla="*/ 10 h 234"/>
                <a:gd name="T14" fmla="*/ 70 w 170"/>
                <a:gd name="T15" fmla="*/ 1 h 234"/>
                <a:gd name="T16" fmla="*/ 75 w 170"/>
                <a:gd name="T17" fmla="*/ 4 h 234"/>
                <a:gd name="T18" fmla="*/ 73 w 170"/>
                <a:gd name="T19" fmla="*/ 30 h 234"/>
                <a:gd name="T20" fmla="*/ 74 w 170"/>
                <a:gd name="T21" fmla="*/ 30 h 234"/>
                <a:gd name="T22" fmla="*/ 140 w 170"/>
                <a:gd name="T23" fmla="*/ 0 h 234"/>
                <a:gd name="T24" fmla="*/ 170 w 170"/>
                <a:gd name="T25" fmla="*/ 27 h 234"/>
                <a:gd name="T26" fmla="*/ 145 w 170"/>
                <a:gd name="T27" fmla="*/ 52 h 234"/>
                <a:gd name="T28" fmla="*/ 120 w 170"/>
                <a:gd name="T29" fmla="*/ 38 h 234"/>
                <a:gd name="T30" fmla="*/ 110 w 170"/>
                <a:gd name="T31" fmla="*/ 30 h 234"/>
                <a:gd name="T32" fmla="*/ 75 w 170"/>
                <a:gd name="T33" fmla="*/ 50 h 234"/>
                <a:gd name="T34" fmla="*/ 75 w 170"/>
                <a:gd name="T35" fmla="*/ 193 h 234"/>
                <a:gd name="T36" fmla="*/ 86 w 170"/>
                <a:gd name="T37" fmla="*/ 216 h 234"/>
                <a:gd name="T38" fmla="*/ 109 w 170"/>
                <a:gd name="T39" fmla="*/ 221 h 234"/>
                <a:gd name="T40" fmla="*/ 109 w 170"/>
                <a:gd name="T41" fmla="*/ 234 h 234"/>
                <a:gd name="T42" fmla="*/ 0 w 170"/>
                <a:gd name="T43" fmla="*/ 234 h 234"/>
                <a:gd name="T44" fmla="*/ 0 w 170"/>
                <a:gd name="T45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" h="234">
                  <a:moveTo>
                    <a:pt x="0" y="221"/>
                  </a:moveTo>
                  <a:cubicBezTo>
                    <a:pt x="18" y="216"/>
                    <a:pt x="18" y="216"/>
                    <a:pt x="18" y="216"/>
                  </a:cubicBezTo>
                  <a:cubicBezTo>
                    <a:pt x="27" y="214"/>
                    <a:pt x="30" y="210"/>
                    <a:pt x="30" y="19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37"/>
                    <a:pt x="28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90" y="15"/>
                    <a:pt x="118" y="0"/>
                    <a:pt x="140" y="0"/>
                  </a:cubicBezTo>
                  <a:cubicBezTo>
                    <a:pt x="158" y="0"/>
                    <a:pt x="170" y="10"/>
                    <a:pt x="170" y="27"/>
                  </a:cubicBezTo>
                  <a:cubicBezTo>
                    <a:pt x="170" y="43"/>
                    <a:pt x="158" y="52"/>
                    <a:pt x="145" y="52"/>
                  </a:cubicBezTo>
                  <a:cubicBezTo>
                    <a:pt x="129" y="52"/>
                    <a:pt x="124" y="47"/>
                    <a:pt x="120" y="38"/>
                  </a:cubicBezTo>
                  <a:cubicBezTo>
                    <a:pt x="117" y="31"/>
                    <a:pt x="114" y="30"/>
                    <a:pt x="110" y="30"/>
                  </a:cubicBezTo>
                  <a:cubicBezTo>
                    <a:pt x="101" y="30"/>
                    <a:pt x="83" y="41"/>
                    <a:pt x="75" y="50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212"/>
                    <a:pt x="78" y="214"/>
                    <a:pt x="86" y="216"/>
                  </a:cubicBezTo>
                  <a:cubicBezTo>
                    <a:pt x="109" y="221"/>
                    <a:pt x="109" y="221"/>
                    <a:pt x="109" y="221"/>
                  </a:cubicBezTo>
                  <a:cubicBezTo>
                    <a:pt x="109" y="234"/>
                    <a:pt x="109" y="234"/>
                    <a:pt x="109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1AB2ABDD-BCDF-4D55-8F09-6D909A6185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89400" y="5907088"/>
              <a:ext cx="182563" cy="219075"/>
            </a:xfrm>
            <a:custGeom>
              <a:avLst/>
              <a:gdLst>
                <a:gd name="T0" fmla="*/ 0 w 201"/>
                <a:gd name="T1" fmla="*/ 118 h 240"/>
                <a:gd name="T2" fmla="*/ 110 w 201"/>
                <a:gd name="T3" fmla="*/ 0 h 240"/>
                <a:gd name="T4" fmla="*/ 201 w 201"/>
                <a:gd name="T5" fmla="*/ 114 h 240"/>
                <a:gd name="T6" fmla="*/ 47 w 201"/>
                <a:gd name="T7" fmla="*/ 114 h 240"/>
                <a:gd name="T8" fmla="*/ 125 w 201"/>
                <a:gd name="T9" fmla="*/ 211 h 240"/>
                <a:gd name="T10" fmla="*/ 196 w 201"/>
                <a:gd name="T11" fmla="*/ 192 h 240"/>
                <a:gd name="T12" fmla="*/ 196 w 201"/>
                <a:gd name="T13" fmla="*/ 210 h 240"/>
                <a:gd name="T14" fmla="*/ 110 w 201"/>
                <a:gd name="T15" fmla="*/ 240 h 240"/>
                <a:gd name="T16" fmla="*/ 0 w 201"/>
                <a:gd name="T17" fmla="*/ 118 h 240"/>
                <a:gd name="T18" fmla="*/ 47 w 201"/>
                <a:gd name="T19" fmla="*/ 95 h 240"/>
                <a:gd name="T20" fmla="*/ 151 w 201"/>
                <a:gd name="T21" fmla="*/ 90 h 240"/>
                <a:gd name="T22" fmla="*/ 108 w 201"/>
                <a:gd name="T23" fmla="*/ 19 h 240"/>
                <a:gd name="T24" fmla="*/ 47 w 201"/>
                <a:gd name="T25" fmla="*/ 9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40">
                  <a:moveTo>
                    <a:pt x="0" y="118"/>
                  </a:moveTo>
                  <a:cubicBezTo>
                    <a:pt x="0" y="47"/>
                    <a:pt x="51" y="0"/>
                    <a:pt x="110" y="0"/>
                  </a:cubicBezTo>
                  <a:cubicBezTo>
                    <a:pt x="166" y="0"/>
                    <a:pt x="201" y="31"/>
                    <a:pt x="201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8" y="182"/>
                    <a:pt x="79" y="211"/>
                    <a:pt x="125" y="211"/>
                  </a:cubicBezTo>
                  <a:cubicBezTo>
                    <a:pt x="159" y="211"/>
                    <a:pt x="179" y="200"/>
                    <a:pt x="196" y="192"/>
                  </a:cubicBezTo>
                  <a:cubicBezTo>
                    <a:pt x="196" y="210"/>
                    <a:pt x="196" y="210"/>
                    <a:pt x="196" y="210"/>
                  </a:cubicBezTo>
                  <a:cubicBezTo>
                    <a:pt x="184" y="220"/>
                    <a:pt x="153" y="240"/>
                    <a:pt x="110" y="240"/>
                  </a:cubicBezTo>
                  <a:cubicBezTo>
                    <a:pt x="36" y="240"/>
                    <a:pt x="0" y="191"/>
                    <a:pt x="0" y="118"/>
                  </a:cubicBezTo>
                  <a:moveTo>
                    <a:pt x="47" y="95"/>
                  </a:moveTo>
                  <a:cubicBezTo>
                    <a:pt x="151" y="90"/>
                    <a:pt x="151" y="90"/>
                    <a:pt x="151" y="90"/>
                  </a:cubicBezTo>
                  <a:cubicBezTo>
                    <a:pt x="151" y="38"/>
                    <a:pt x="142" y="19"/>
                    <a:pt x="108" y="19"/>
                  </a:cubicBezTo>
                  <a:cubicBezTo>
                    <a:pt x="75" y="19"/>
                    <a:pt x="51" y="42"/>
                    <a:pt x="47" y="9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70E3396D-04C1-4687-8E28-0012A09E47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1013" y="5808663"/>
              <a:ext cx="157163" cy="312738"/>
            </a:xfrm>
            <a:custGeom>
              <a:avLst/>
              <a:gdLst>
                <a:gd name="T0" fmla="*/ 1 w 173"/>
                <a:gd name="T1" fmla="*/ 329 h 342"/>
                <a:gd name="T2" fmla="*/ 19 w 173"/>
                <a:gd name="T3" fmla="*/ 324 h 342"/>
                <a:gd name="T4" fmla="*/ 31 w 173"/>
                <a:gd name="T5" fmla="*/ 301 h 342"/>
                <a:gd name="T6" fmla="*/ 31 w 173"/>
                <a:gd name="T7" fmla="*/ 139 h 342"/>
                <a:gd name="T8" fmla="*/ 0 w 173"/>
                <a:gd name="T9" fmla="*/ 139 h 342"/>
                <a:gd name="T10" fmla="*/ 0 w 173"/>
                <a:gd name="T11" fmla="*/ 125 h 342"/>
                <a:gd name="T12" fmla="*/ 31 w 173"/>
                <a:gd name="T13" fmla="*/ 115 h 342"/>
                <a:gd name="T14" fmla="*/ 31 w 173"/>
                <a:gd name="T15" fmla="*/ 90 h 342"/>
                <a:gd name="T16" fmla="*/ 131 w 173"/>
                <a:gd name="T17" fmla="*/ 0 h 342"/>
                <a:gd name="T18" fmla="*/ 173 w 173"/>
                <a:gd name="T19" fmla="*/ 28 h 342"/>
                <a:gd name="T20" fmla="*/ 151 w 173"/>
                <a:gd name="T21" fmla="*/ 50 h 342"/>
                <a:gd name="T22" fmla="*/ 123 w 173"/>
                <a:gd name="T23" fmla="*/ 28 h 342"/>
                <a:gd name="T24" fmla="*/ 114 w 173"/>
                <a:gd name="T25" fmla="*/ 17 h 342"/>
                <a:gd name="T26" fmla="*/ 76 w 173"/>
                <a:gd name="T27" fmla="*/ 67 h 342"/>
                <a:gd name="T28" fmla="*/ 76 w 173"/>
                <a:gd name="T29" fmla="*/ 115 h 342"/>
                <a:gd name="T30" fmla="*/ 128 w 173"/>
                <a:gd name="T31" fmla="*/ 115 h 342"/>
                <a:gd name="T32" fmla="*/ 121 w 173"/>
                <a:gd name="T33" fmla="*/ 139 h 342"/>
                <a:gd name="T34" fmla="*/ 76 w 173"/>
                <a:gd name="T35" fmla="*/ 139 h 342"/>
                <a:gd name="T36" fmla="*/ 76 w 173"/>
                <a:gd name="T37" fmla="*/ 299 h 342"/>
                <a:gd name="T38" fmla="*/ 88 w 173"/>
                <a:gd name="T39" fmla="*/ 324 h 342"/>
                <a:gd name="T40" fmla="*/ 112 w 173"/>
                <a:gd name="T41" fmla="*/ 329 h 342"/>
                <a:gd name="T42" fmla="*/ 112 w 173"/>
                <a:gd name="T43" fmla="*/ 342 h 342"/>
                <a:gd name="T44" fmla="*/ 1 w 173"/>
                <a:gd name="T45" fmla="*/ 342 h 342"/>
                <a:gd name="T46" fmla="*/ 1 w 173"/>
                <a:gd name="T47" fmla="*/ 32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3" h="342">
                  <a:moveTo>
                    <a:pt x="1" y="329"/>
                  </a:moveTo>
                  <a:cubicBezTo>
                    <a:pt x="19" y="324"/>
                    <a:pt x="19" y="324"/>
                    <a:pt x="19" y="324"/>
                  </a:cubicBezTo>
                  <a:cubicBezTo>
                    <a:pt x="28" y="322"/>
                    <a:pt x="31" y="318"/>
                    <a:pt x="31" y="301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35"/>
                    <a:pt x="73" y="0"/>
                    <a:pt x="131" y="0"/>
                  </a:cubicBezTo>
                  <a:cubicBezTo>
                    <a:pt x="160" y="0"/>
                    <a:pt x="173" y="11"/>
                    <a:pt x="173" y="28"/>
                  </a:cubicBezTo>
                  <a:cubicBezTo>
                    <a:pt x="173" y="38"/>
                    <a:pt x="165" y="50"/>
                    <a:pt x="151" y="50"/>
                  </a:cubicBezTo>
                  <a:cubicBezTo>
                    <a:pt x="134" y="50"/>
                    <a:pt x="125" y="41"/>
                    <a:pt x="123" y="28"/>
                  </a:cubicBezTo>
                  <a:cubicBezTo>
                    <a:pt x="122" y="19"/>
                    <a:pt x="121" y="17"/>
                    <a:pt x="114" y="17"/>
                  </a:cubicBezTo>
                  <a:cubicBezTo>
                    <a:pt x="97" y="17"/>
                    <a:pt x="76" y="29"/>
                    <a:pt x="76" y="67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6" y="299"/>
                    <a:pt x="76" y="299"/>
                    <a:pt x="76" y="299"/>
                  </a:cubicBezTo>
                  <a:cubicBezTo>
                    <a:pt x="76" y="320"/>
                    <a:pt x="78" y="322"/>
                    <a:pt x="88" y="324"/>
                  </a:cubicBezTo>
                  <a:cubicBezTo>
                    <a:pt x="112" y="329"/>
                    <a:pt x="112" y="329"/>
                    <a:pt x="112" y="329"/>
                  </a:cubicBezTo>
                  <a:cubicBezTo>
                    <a:pt x="112" y="342"/>
                    <a:pt x="112" y="342"/>
                    <a:pt x="112" y="342"/>
                  </a:cubicBezTo>
                  <a:cubicBezTo>
                    <a:pt x="1" y="342"/>
                    <a:pt x="1" y="342"/>
                    <a:pt x="1" y="342"/>
                  </a:cubicBezTo>
                  <a:lnTo>
                    <a:pt x="1" y="32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94993D42-1CF3-4C5D-A320-1BAFC8A6AB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30713" y="5818188"/>
              <a:ext cx="204788" cy="307975"/>
            </a:xfrm>
            <a:custGeom>
              <a:avLst/>
              <a:gdLst>
                <a:gd name="T0" fmla="*/ 0 w 226"/>
                <a:gd name="T1" fmla="*/ 218 h 337"/>
                <a:gd name="T2" fmla="*/ 113 w 226"/>
                <a:gd name="T3" fmla="*/ 97 h 337"/>
                <a:gd name="T4" fmla="*/ 226 w 226"/>
                <a:gd name="T5" fmla="*/ 215 h 337"/>
                <a:gd name="T6" fmla="*/ 113 w 226"/>
                <a:gd name="T7" fmla="*/ 337 h 337"/>
                <a:gd name="T8" fmla="*/ 0 w 226"/>
                <a:gd name="T9" fmla="*/ 218 h 337"/>
                <a:gd name="T10" fmla="*/ 39 w 226"/>
                <a:gd name="T11" fmla="*/ 28 h 337"/>
                <a:gd name="T12" fmla="*/ 68 w 226"/>
                <a:gd name="T13" fmla="*/ 0 h 337"/>
                <a:gd name="T14" fmla="*/ 98 w 226"/>
                <a:gd name="T15" fmla="*/ 28 h 337"/>
                <a:gd name="T16" fmla="*/ 68 w 226"/>
                <a:gd name="T17" fmla="*/ 56 h 337"/>
                <a:gd name="T18" fmla="*/ 39 w 226"/>
                <a:gd name="T19" fmla="*/ 28 h 337"/>
                <a:gd name="T20" fmla="*/ 177 w 226"/>
                <a:gd name="T21" fmla="*/ 221 h 337"/>
                <a:gd name="T22" fmla="*/ 112 w 226"/>
                <a:gd name="T23" fmla="*/ 116 h 337"/>
                <a:gd name="T24" fmla="*/ 50 w 226"/>
                <a:gd name="T25" fmla="*/ 211 h 337"/>
                <a:gd name="T26" fmla="*/ 115 w 226"/>
                <a:gd name="T27" fmla="*/ 318 h 337"/>
                <a:gd name="T28" fmla="*/ 177 w 226"/>
                <a:gd name="T29" fmla="*/ 221 h 337"/>
                <a:gd name="T30" fmla="*/ 129 w 226"/>
                <a:gd name="T31" fmla="*/ 28 h 337"/>
                <a:gd name="T32" fmla="*/ 158 w 226"/>
                <a:gd name="T33" fmla="*/ 0 h 337"/>
                <a:gd name="T34" fmla="*/ 187 w 226"/>
                <a:gd name="T35" fmla="*/ 28 h 337"/>
                <a:gd name="T36" fmla="*/ 158 w 226"/>
                <a:gd name="T37" fmla="*/ 56 h 337"/>
                <a:gd name="T38" fmla="*/ 129 w 226"/>
                <a:gd name="T39" fmla="*/ 2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6" h="337">
                  <a:moveTo>
                    <a:pt x="0" y="218"/>
                  </a:moveTo>
                  <a:cubicBezTo>
                    <a:pt x="0" y="139"/>
                    <a:pt x="55" y="97"/>
                    <a:pt x="113" y="97"/>
                  </a:cubicBezTo>
                  <a:cubicBezTo>
                    <a:pt x="177" y="97"/>
                    <a:pt x="226" y="136"/>
                    <a:pt x="226" y="215"/>
                  </a:cubicBezTo>
                  <a:cubicBezTo>
                    <a:pt x="226" y="293"/>
                    <a:pt x="171" y="337"/>
                    <a:pt x="113" y="337"/>
                  </a:cubicBezTo>
                  <a:cubicBezTo>
                    <a:pt x="50" y="337"/>
                    <a:pt x="0" y="297"/>
                    <a:pt x="0" y="218"/>
                  </a:cubicBezTo>
                  <a:moveTo>
                    <a:pt x="39" y="28"/>
                  </a:moveTo>
                  <a:cubicBezTo>
                    <a:pt x="39" y="13"/>
                    <a:pt x="52" y="0"/>
                    <a:pt x="68" y="0"/>
                  </a:cubicBezTo>
                  <a:cubicBezTo>
                    <a:pt x="84" y="0"/>
                    <a:pt x="98" y="13"/>
                    <a:pt x="98" y="28"/>
                  </a:cubicBezTo>
                  <a:cubicBezTo>
                    <a:pt x="98" y="43"/>
                    <a:pt x="84" y="56"/>
                    <a:pt x="68" y="56"/>
                  </a:cubicBezTo>
                  <a:cubicBezTo>
                    <a:pt x="52" y="56"/>
                    <a:pt x="39" y="43"/>
                    <a:pt x="39" y="28"/>
                  </a:cubicBezTo>
                  <a:moveTo>
                    <a:pt x="177" y="221"/>
                  </a:moveTo>
                  <a:cubicBezTo>
                    <a:pt x="177" y="145"/>
                    <a:pt x="155" y="116"/>
                    <a:pt x="112" y="116"/>
                  </a:cubicBezTo>
                  <a:cubicBezTo>
                    <a:pt x="71" y="116"/>
                    <a:pt x="50" y="144"/>
                    <a:pt x="50" y="211"/>
                  </a:cubicBezTo>
                  <a:cubicBezTo>
                    <a:pt x="50" y="287"/>
                    <a:pt x="71" y="318"/>
                    <a:pt x="115" y="318"/>
                  </a:cubicBezTo>
                  <a:cubicBezTo>
                    <a:pt x="155" y="318"/>
                    <a:pt x="177" y="288"/>
                    <a:pt x="177" y="221"/>
                  </a:cubicBezTo>
                  <a:moveTo>
                    <a:pt x="129" y="28"/>
                  </a:moveTo>
                  <a:cubicBezTo>
                    <a:pt x="129" y="13"/>
                    <a:pt x="142" y="0"/>
                    <a:pt x="158" y="0"/>
                  </a:cubicBezTo>
                  <a:cubicBezTo>
                    <a:pt x="174" y="0"/>
                    <a:pt x="187" y="13"/>
                    <a:pt x="187" y="28"/>
                  </a:cubicBezTo>
                  <a:cubicBezTo>
                    <a:pt x="187" y="43"/>
                    <a:pt x="174" y="56"/>
                    <a:pt x="158" y="56"/>
                  </a:cubicBezTo>
                  <a:cubicBezTo>
                    <a:pt x="142" y="56"/>
                    <a:pt x="129" y="43"/>
                    <a:pt x="129" y="28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CF5AC0DA-8E61-4189-8265-FACEEFC23A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52963" y="5907088"/>
              <a:ext cx="153988" cy="214313"/>
            </a:xfrm>
            <a:custGeom>
              <a:avLst/>
              <a:gdLst>
                <a:gd name="T0" fmla="*/ 0 w 170"/>
                <a:gd name="T1" fmla="*/ 221 h 234"/>
                <a:gd name="T2" fmla="*/ 19 w 170"/>
                <a:gd name="T3" fmla="*/ 216 h 234"/>
                <a:gd name="T4" fmla="*/ 31 w 170"/>
                <a:gd name="T5" fmla="*/ 193 h 234"/>
                <a:gd name="T6" fmla="*/ 31 w 170"/>
                <a:gd name="T7" fmla="*/ 54 h 234"/>
                <a:gd name="T8" fmla="*/ 17 w 170"/>
                <a:gd name="T9" fmla="*/ 30 h 234"/>
                <a:gd name="T10" fmla="*/ 0 w 170"/>
                <a:gd name="T11" fmla="*/ 22 h 234"/>
                <a:gd name="T12" fmla="*/ 0 w 170"/>
                <a:gd name="T13" fmla="*/ 10 h 234"/>
                <a:gd name="T14" fmla="*/ 71 w 170"/>
                <a:gd name="T15" fmla="*/ 1 h 234"/>
                <a:gd name="T16" fmla="*/ 75 w 170"/>
                <a:gd name="T17" fmla="*/ 4 h 234"/>
                <a:gd name="T18" fmla="*/ 73 w 170"/>
                <a:gd name="T19" fmla="*/ 30 h 234"/>
                <a:gd name="T20" fmla="*/ 75 w 170"/>
                <a:gd name="T21" fmla="*/ 30 h 234"/>
                <a:gd name="T22" fmla="*/ 141 w 170"/>
                <a:gd name="T23" fmla="*/ 0 h 234"/>
                <a:gd name="T24" fmla="*/ 170 w 170"/>
                <a:gd name="T25" fmla="*/ 27 h 234"/>
                <a:gd name="T26" fmla="*/ 146 w 170"/>
                <a:gd name="T27" fmla="*/ 52 h 234"/>
                <a:gd name="T28" fmla="*/ 121 w 170"/>
                <a:gd name="T29" fmla="*/ 38 h 234"/>
                <a:gd name="T30" fmla="*/ 110 w 170"/>
                <a:gd name="T31" fmla="*/ 30 h 234"/>
                <a:gd name="T32" fmla="*/ 75 w 170"/>
                <a:gd name="T33" fmla="*/ 50 h 234"/>
                <a:gd name="T34" fmla="*/ 75 w 170"/>
                <a:gd name="T35" fmla="*/ 193 h 234"/>
                <a:gd name="T36" fmla="*/ 87 w 170"/>
                <a:gd name="T37" fmla="*/ 216 h 234"/>
                <a:gd name="T38" fmla="*/ 110 w 170"/>
                <a:gd name="T39" fmla="*/ 221 h 234"/>
                <a:gd name="T40" fmla="*/ 110 w 170"/>
                <a:gd name="T41" fmla="*/ 234 h 234"/>
                <a:gd name="T42" fmla="*/ 0 w 170"/>
                <a:gd name="T43" fmla="*/ 234 h 234"/>
                <a:gd name="T44" fmla="*/ 0 w 170"/>
                <a:gd name="T45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" h="234">
                  <a:moveTo>
                    <a:pt x="0" y="221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28" y="214"/>
                    <a:pt x="31" y="210"/>
                    <a:pt x="31" y="19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7"/>
                    <a:pt x="29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91" y="15"/>
                    <a:pt x="118" y="0"/>
                    <a:pt x="141" y="0"/>
                  </a:cubicBezTo>
                  <a:cubicBezTo>
                    <a:pt x="159" y="0"/>
                    <a:pt x="170" y="10"/>
                    <a:pt x="170" y="27"/>
                  </a:cubicBezTo>
                  <a:cubicBezTo>
                    <a:pt x="170" y="43"/>
                    <a:pt x="159" y="52"/>
                    <a:pt x="146" y="52"/>
                  </a:cubicBezTo>
                  <a:cubicBezTo>
                    <a:pt x="129" y="52"/>
                    <a:pt x="125" y="47"/>
                    <a:pt x="121" y="38"/>
                  </a:cubicBezTo>
                  <a:cubicBezTo>
                    <a:pt x="118" y="31"/>
                    <a:pt x="115" y="30"/>
                    <a:pt x="110" y="30"/>
                  </a:cubicBezTo>
                  <a:cubicBezTo>
                    <a:pt x="101" y="30"/>
                    <a:pt x="83" y="41"/>
                    <a:pt x="75" y="50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212"/>
                    <a:pt x="78" y="214"/>
                    <a:pt x="87" y="216"/>
                  </a:cubicBezTo>
                  <a:cubicBezTo>
                    <a:pt x="110" y="221"/>
                    <a:pt x="110" y="221"/>
                    <a:pt x="110" y="221"/>
                  </a:cubicBezTo>
                  <a:cubicBezTo>
                    <a:pt x="110" y="234"/>
                    <a:pt x="110" y="234"/>
                    <a:pt x="110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38DFB056-3B95-47A0-8F8E-4DCDE25A6F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06950" y="5808663"/>
              <a:ext cx="222250" cy="317500"/>
            </a:xfrm>
            <a:custGeom>
              <a:avLst/>
              <a:gdLst>
                <a:gd name="T0" fmla="*/ 33 w 245"/>
                <a:gd name="T1" fmla="*/ 330 h 347"/>
                <a:gd name="T2" fmla="*/ 33 w 245"/>
                <a:gd name="T3" fmla="*/ 52 h 347"/>
                <a:gd name="T4" fmla="*/ 20 w 245"/>
                <a:gd name="T5" fmla="*/ 28 h 347"/>
                <a:gd name="T6" fmla="*/ 0 w 245"/>
                <a:gd name="T7" fmla="*/ 20 h 347"/>
                <a:gd name="T8" fmla="*/ 0 w 245"/>
                <a:gd name="T9" fmla="*/ 7 h 347"/>
                <a:gd name="T10" fmla="*/ 76 w 245"/>
                <a:gd name="T11" fmla="*/ 0 h 347"/>
                <a:gd name="T12" fmla="*/ 80 w 245"/>
                <a:gd name="T13" fmla="*/ 3 h 347"/>
                <a:gd name="T14" fmla="*/ 77 w 245"/>
                <a:gd name="T15" fmla="*/ 56 h 347"/>
                <a:gd name="T16" fmla="*/ 77 w 245"/>
                <a:gd name="T17" fmla="*/ 96 h 347"/>
                <a:gd name="T18" fmla="*/ 75 w 245"/>
                <a:gd name="T19" fmla="*/ 134 h 347"/>
                <a:gd name="T20" fmla="*/ 77 w 245"/>
                <a:gd name="T21" fmla="*/ 134 h 347"/>
                <a:gd name="T22" fmla="*/ 155 w 245"/>
                <a:gd name="T23" fmla="*/ 107 h 347"/>
                <a:gd name="T24" fmla="*/ 245 w 245"/>
                <a:gd name="T25" fmla="*/ 217 h 347"/>
                <a:gd name="T26" fmla="*/ 117 w 245"/>
                <a:gd name="T27" fmla="*/ 347 h 347"/>
                <a:gd name="T28" fmla="*/ 33 w 245"/>
                <a:gd name="T29" fmla="*/ 330 h 347"/>
                <a:gd name="T30" fmla="*/ 198 w 245"/>
                <a:gd name="T31" fmla="*/ 226 h 347"/>
                <a:gd name="T32" fmla="*/ 133 w 245"/>
                <a:gd name="T33" fmla="*/ 136 h 347"/>
                <a:gd name="T34" fmla="*/ 77 w 245"/>
                <a:gd name="T35" fmla="*/ 151 h 347"/>
                <a:gd name="T36" fmla="*/ 77 w 245"/>
                <a:gd name="T37" fmla="*/ 311 h 347"/>
                <a:gd name="T38" fmla="*/ 122 w 245"/>
                <a:gd name="T39" fmla="*/ 327 h 347"/>
                <a:gd name="T40" fmla="*/ 198 w 245"/>
                <a:gd name="T41" fmla="*/ 226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347">
                  <a:moveTo>
                    <a:pt x="33" y="330"/>
                  </a:moveTo>
                  <a:cubicBezTo>
                    <a:pt x="33" y="52"/>
                    <a:pt x="33" y="52"/>
                    <a:pt x="33" y="52"/>
                  </a:cubicBezTo>
                  <a:cubicBezTo>
                    <a:pt x="33" y="34"/>
                    <a:pt x="29" y="33"/>
                    <a:pt x="20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0" y="3"/>
                    <a:pt x="77" y="21"/>
                    <a:pt x="77" y="56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7" y="116"/>
                    <a:pt x="75" y="134"/>
                    <a:pt x="75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96" y="120"/>
                    <a:pt x="125" y="107"/>
                    <a:pt x="155" y="107"/>
                  </a:cubicBezTo>
                  <a:cubicBezTo>
                    <a:pt x="198" y="107"/>
                    <a:pt x="245" y="132"/>
                    <a:pt x="245" y="217"/>
                  </a:cubicBezTo>
                  <a:cubicBezTo>
                    <a:pt x="245" y="302"/>
                    <a:pt x="191" y="347"/>
                    <a:pt x="117" y="347"/>
                  </a:cubicBezTo>
                  <a:cubicBezTo>
                    <a:pt x="83" y="347"/>
                    <a:pt x="58" y="343"/>
                    <a:pt x="33" y="330"/>
                  </a:cubicBezTo>
                  <a:moveTo>
                    <a:pt x="198" y="226"/>
                  </a:moveTo>
                  <a:cubicBezTo>
                    <a:pt x="198" y="165"/>
                    <a:pt x="172" y="136"/>
                    <a:pt x="133" y="136"/>
                  </a:cubicBezTo>
                  <a:cubicBezTo>
                    <a:pt x="103" y="136"/>
                    <a:pt x="88" y="145"/>
                    <a:pt x="77" y="151"/>
                  </a:cubicBezTo>
                  <a:cubicBezTo>
                    <a:pt x="77" y="311"/>
                    <a:pt x="77" y="311"/>
                    <a:pt x="77" y="311"/>
                  </a:cubicBezTo>
                  <a:cubicBezTo>
                    <a:pt x="90" y="322"/>
                    <a:pt x="103" y="327"/>
                    <a:pt x="122" y="327"/>
                  </a:cubicBezTo>
                  <a:cubicBezTo>
                    <a:pt x="173" y="327"/>
                    <a:pt x="198" y="300"/>
                    <a:pt x="198" y="226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9A2375DE-3B19-4D3D-8304-BF2FC325B7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1900" y="5908675"/>
              <a:ext cx="227013" cy="217488"/>
            </a:xfrm>
            <a:custGeom>
              <a:avLst/>
              <a:gdLst>
                <a:gd name="T0" fmla="*/ 31 w 250"/>
                <a:gd name="T1" fmla="*/ 180 h 239"/>
                <a:gd name="T2" fmla="*/ 31 w 250"/>
                <a:gd name="T3" fmla="*/ 49 h 239"/>
                <a:gd name="T4" fmla="*/ 19 w 250"/>
                <a:gd name="T5" fmla="*/ 28 h 239"/>
                <a:gd name="T6" fmla="*/ 0 w 250"/>
                <a:gd name="T7" fmla="*/ 20 h 239"/>
                <a:gd name="T8" fmla="*/ 0 w 250"/>
                <a:gd name="T9" fmla="*/ 7 h 239"/>
                <a:gd name="T10" fmla="*/ 69 w 250"/>
                <a:gd name="T11" fmla="*/ 0 h 239"/>
                <a:gd name="T12" fmla="*/ 75 w 250"/>
                <a:gd name="T13" fmla="*/ 4 h 239"/>
                <a:gd name="T14" fmla="*/ 75 w 250"/>
                <a:gd name="T15" fmla="*/ 170 h 239"/>
                <a:gd name="T16" fmla="*/ 114 w 250"/>
                <a:gd name="T17" fmla="*/ 210 h 239"/>
                <a:gd name="T18" fmla="*/ 175 w 250"/>
                <a:gd name="T19" fmla="*/ 193 h 239"/>
                <a:gd name="T20" fmla="*/ 175 w 250"/>
                <a:gd name="T21" fmla="*/ 49 h 239"/>
                <a:gd name="T22" fmla="*/ 163 w 250"/>
                <a:gd name="T23" fmla="*/ 28 h 239"/>
                <a:gd name="T24" fmla="*/ 145 w 250"/>
                <a:gd name="T25" fmla="*/ 20 h 239"/>
                <a:gd name="T26" fmla="*/ 145 w 250"/>
                <a:gd name="T27" fmla="*/ 7 h 239"/>
                <a:gd name="T28" fmla="*/ 214 w 250"/>
                <a:gd name="T29" fmla="*/ 0 h 239"/>
                <a:gd name="T30" fmla="*/ 220 w 250"/>
                <a:gd name="T31" fmla="*/ 4 h 239"/>
                <a:gd name="T32" fmla="*/ 220 w 250"/>
                <a:gd name="T33" fmla="*/ 182 h 239"/>
                <a:gd name="T34" fmla="*/ 233 w 250"/>
                <a:gd name="T35" fmla="*/ 210 h 239"/>
                <a:gd name="T36" fmla="*/ 250 w 250"/>
                <a:gd name="T37" fmla="*/ 217 h 239"/>
                <a:gd name="T38" fmla="*/ 250 w 250"/>
                <a:gd name="T39" fmla="*/ 229 h 239"/>
                <a:gd name="T40" fmla="*/ 180 w 250"/>
                <a:gd name="T41" fmla="*/ 239 h 239"/>
                <a:gd name="T42" fmla="*/ 175 w 250"/>
                <a:gd name="T43" fmla="*/ 235 h 239"/>
                <a:gd name="T44" fmla="*/ 177 w 250"/>
                <a:gd name="T45" fmla="*/ 208 h 239"/>
                <a:gd name="T46" fmla="*/ 176 w 250"/>
                <a:gd name="T47" fmla="*/ 208 h 239"/>
                <a:gd name="T48" fmla="*/ 91 w 250"/>
                <a:gd name="T49" fmla="*/ 239 h 239"/>
                <a:gd name="T50" fmla="*/ 31 w 250"/>
                <a:gd name="T51" fmla="*/ 18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" h="239">
                  <a:moveTo>
                    <a:pt x="31" y="18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32"/>
                    <a:pt x="29" y="32"/>
                    <a:pt x="19" y="2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170"/>
                    <a:pt x="75" y="170"/>
                    <a:pt x="75" y="170"/>
                  </a:cubicBezTo>
                  <a:cubicBezTo>
                    <a:pt x="75" y="196"/>
                    <a:pt x="87" y="210"/>
                    <a:pt x="114" y="210"/>
                  </a:cubicBezTo>
                  <a:cubicBezTo>
                    <a:pt x="136" y="210"/>
                    <a:pt x="159" y="200"/>
                    <a:pt x="175" y="193"/>
                  </a:cubicBezTo>
                  <a:cubicBezTo>
                    <a:pt x="175" y="49"/>
                    <a:pt x="175" y="49"/>
                    <a:pt x="175" y="49"/>
                  </a:cubicBezTo>
                  <a:cubicBezTo>
                    <a:pt x="175" y="32"/>
                    <a:pt x="174" y="32"/>
                    <a:pt x="163" y="28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182"/>
                    <a:pt x="220" y="182"/>
                    <a:pt x="220" y="182"/>
                  </a:cubicBezTo>
                  <a:cubicBezTo>
                    <a:pt x="220" y="202"/>
                    <a:pt x="223" y="205"/>
                    <a:pt x="233" y="210"/>
                  </a:cubicBezTo>
                  <a:cubicBezTo>
                    <a:pt x="250" y="217"/>
                    <a:pt x="250" y="217"/>
                    <a:pt x="250" y="217"/>
                  </a:cubicBezTo>
                  <a:cubicBezTo>
                    <a:pt x="250" y="229"/>
                    <a:pt x="250" y="229"/>
                    <a:pt x="250" y="229"/>
                  </a:cubicBezTo>
                  <a:cubicBezTo>
                    <a:pt x="180" y="239"/>
                    <a:pt x="180" y="239"/>
                    <a:pt x="180" y="239"/>
                  </a:cubicBezTo>
                  <a:cubicBezTo>
                    <a:pt x="175" y="235"/>
                    <a:pt x="175" y="235"/>
                    <a:pt x="175" y="235"/>
                  </a:cubicBezTo>
                  <a:cubicBezTo>
                    <a:pt x="177" y="208"/>
                    <a:pt x="177" y="208"/>
                    <a:pt x="177" y="208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52" y="224"/>
                    <a:pt x="122" y="239"/>
                    <a:pt x="91" y="239"/>
                  </a:cubicBezTo>
                  <a:cubicBezTo>
                    <a:pt x="53" y="239"/>
                    <a:pt x="31" y="218"/>
                    <a:pt x="31" y="18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271CE2FD-F301-4D84-A8B7-010E9182F1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89550" y="5907088"/>
              <a:ext cx="227013" cy="214313"/>
            </a:xfrm>
            <a:custGeom>
              <a:avLst/>
              <a:gdLst>
                <a:gd name="T0" fmla="*/ 0 w 250"/>
                <a:gd name="T1" fmla="*/ 221 h 234"/>
                <a:gd name="T2" fmla="*/ 19 w 250"/>
                <a:gd name="T3" fmla="*/ 216 h 234"/>
                <a:gd name="T4" fmla="*/ 31 w 250"/>
                <a:gd name="T5" fmla="*/ 193 h 234"/>
                <a:gd name="T6" fmla="*/ 31 w 250"/>
                <a:gd name="T7" fmla="*/ 54 h 234"/>
                <a:gd name="T8" fmla="*/ 17 w 250"/>
                <a:gd name="T9" fmla="*/ 30 h 234"/>
                <a:gd name="T10" fmla="*/ 0 w 250"/>
                <a:gd name="T11" fmla="*/ 22 h 234"/>
                <a:gd name="T12" fmla="*/ 0 w 250"/>
                <a:gd name="T13" fmla="*/ 10 h 234"/>
                <a:gd name="T14" fmla="*/ 71 w 250"/>
                <a:gd name="T15" fmla="*/ 1 h 234"/>
                <a:gd name="T16" fmla="*/ 75 w 250"/>
                <a:gd name="T17" fmla="*/ 4 h 234"/>
                <a:gd name="T18" fmla="*/ 73 w 250"/>
                <a:gd name="T19" fmla="*/ 29 h 234"/>
                <a:gd name="T20" fmla="*/ 75 w 250"/>
                <a:gd name="T21" fmla="*/ 29 h 234"/>
                <a:gd name="T22" fmla="*/ 159 w 250"/>
                <a:gd name="T23" fmla="*/ 0 h 234"/>
                <a:gd name="T24" fmla="*/ 220 w 250"/>
                <a:gd name="T25" fmla="*/ 60 h 234"/>
                <a:gd name="T26" fmla="*/ 220 w 250"/>
                <a:gd name="T27" fmla="*/ 193 h 234"/>
                <a:gd name="T28" fmla="*/ 232 w 250"/>
                <a:gd name="T29" fmla="*/ 216 h 234"/>
                <a:gd name="T30" fmla="*/ 250 w 250"/>
                <a:gd name="T31" fmla="*/ 221 h 234"/>
                <a:gd name="T32" fmla="*/ 250 w 250"/>
                <a:gd name="T33" fmla="*/ 234 h 234"/>
                <a:gd name="T34" fmla="*/ 145 w 250"/>
                <a:gd name="T35" fmla="*/ 234 h 234"/>
                <a:gd name="T36" fmla="*/ 145 w 250"/>
                <a:gd name="T37" fmla="*/ 221 h 234"/>
                <a:gd name="T38" fmla="*/ 164 w 250"/>
                <a:gd name="T39" fmla="*/ 216 h 234"/>
                <a:gd name="T40" fmla="*/ 175 w 250"/>
                <a:gd name="T41" fmla="*/ 193 h 234"/>
                <a:gd name="T42" fmla="*/ 175 w 250"/>
                <a:gd name="T43" fmla="*/ 72 h 234"/>
                <a:gd name="T44" fmla="*/ 136 w 250"/>
                <a:gd name="T45" fmla="*/ 30 h 234"/>
                <a:gd name="T46" fmla="*/ 75 w 250"/>
                <a:gd name="T47" fmla="*/ 44 h 234"/>
                <a:gd name="T48" fmla="*/ 75 w 250"/>
                <a:gd name="T49" fmla="*/ 193 h 234"/>
                <a:gd name="T50" fmla="*/ 87 w 250"/>
                <a:gd name="T51" fmla="*/ 216 h 234"/>
                <a:gd name="T52" fmla="*/ 105 w 250"/>
                <a:gd name="T53" fmla="*/ 221 h 234"/>
                <a:gd name="T54" fmla="*/ 105 w 250"/>
                <a:gd name="T55" fmla="*/ 234 h 234"/>
                <a:gd name="T56" fmla="*/ 0 w 250"/>
                <a:gd name="T57" fmla="*/ 234 h 234"/>
                <a:gd name="T58" fmla="*/ 0 w 250"/>
                <a:gd name="T59" fmla="*/ 22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234">
                  <a:moveTo>
                    <a:pt x="0" y="221"/>
                  </a:moveTo>
                  <a:cubicBezTo>
                    <a:pt x="19" y="216"/>
                    <a:pt x="19" y="216"/>
                    <a:pt x="19" y="216"/>
                  </a:cubicBezTo>
                  <a:cubicBezTo>
                    <a:pt x="28" y="214"/>
                    <a:pt x="31" y="210"/>
                    <a:pt x="31" y="19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37"/>
                    <a:pt x="28" y="36"/>
                    <a:pt x="17" y="3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97" y="14"/>
                    <a:pt x="131" y="0"/>
                    <a:pt x="159" y="0"/>
                  </a:cubicBezTo>
                  <a:cubicBezTo>
                    <a:pt x="204" y="0"/>
                    <a:pt x="220" y="20"/>
                    <a:pt x="220" y="60"/>
                  </a:cubicBezTo>
                  <a:cubicBezTo>
                    <a:pt x="220" y="193"/>
                    <a:pt x="220" y="193"/>
                    <a:pt x="220" y="193"/>
                  </a:cubicBezTo>
                  <a:cubicBezTo>
                    <a:pt x="220" y="210"/>
                    <a:pt x="224" y="214"/>
                    <a:pt x="232" y="216"/>
                  </a:cubicBezTo>
                  <a:cubicBezTo>
                    <a:pt x="250" y="221"/>
                    <a:pt x="250" y="221"/>
                    <a:pt x="250" y="221"/>
                  </a:cubicBezTo>
                  <a:cubicBezTo>
                    <a:pt x="250" y="234"/>
                    <a:pt x="250" y="234"/>
                    <a:pt x="250" y="234"/>
                  </a:cubicBezTo>
                  <a:cubicBezTo>
                    <a:pt x="145" y="234"/>
                    <a:pt x="145" y="234"/>
                    <a:pt x="145" y="234"/>
                  </a:cubicBezTo>
                  <a:cubicBezTo>
                    <a:pt x="145" y="221"/>
                    <a:pt x="145" y="221"/>
                    <a:pt x="145" y="221"/>
                  </a:cubicBezTo>
                  <a:cubicBezTo>
                    <a:pt x="164" y="216"/>
                    <a:pt x="164" y="216"/>
                    <a:pt x="164" y="216"/>
                  </a:cubicBezTo>
                  <a:cubicBezTo>
                    <a:pt x="173" y="214"/>
                    <a:pt x="175" y="212"/>
                    <a:pt x="175" y="193"/>
                  </a:cubicBezTo>
                  <a:cubicBezTo>
                    <a:pt x="175" y="72"/>
                    <a:pt x="175" y="72"/>
                    <a:pt x="175" y="72"/>
                  </a:cubicBezTo>
                  <a:cubicBezTo>
                    <a:pt x="175" y="41"/>
                    <a:pt x="165" y="30"/>
                    <a:pt x="136" y="30"/>
                  </a:cubicBezTo>
                  <a:cubicBezTo>
                    <a:pt x="115" y="30"/>
                    <a:pt x="88" y="39"/>
                    <a:pt x="75" y="44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5" y="212"/>
                    <a:pt x="78" y="214"/>
                    <a:pt x="87" y="216"/>
                  </a:cubicBezTo>
                  <a:cubicBezTo>
                    <a:pt x="105" y="221"/>
                    <a:pt x="105" y="221"/>
                    <a:pt x="105" y="221"/>
                  </a:cubicBezTo>
                  <a:cubicBezTo>
                    <a:pt x="105" y="234"/>
                    <a:pt x="105" y="234"/>
                    <a:pt x="105" y="234"/>
                  </a:cubicBezTo>
                  <a:cubicBezTo>
                    <a:pt x="0" y="234"/>
                    <a:pt x="0" y="234"/>
                    <a:pt x="0" y="234"/>
                  </a:cubicBezTo>
                  <a:lnTo>
                    <a:pt x="0" y="22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E90F75AD-2D38-46F6-AE71-ED0666270E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32438" y="5808663"/>
              <a:ext cx="219075" cy="317500"/>
            </a:xfrm>
            <a:custGeom>
              <a:avLst/>
              <a:gdLst>
                <a:gd name="T0" fmla="*/ 0 w 242"/>
                <a:gd name="T1" fmla="*/ 235 h 347"/>
                <a:gd name="T2" fmla="*/ 126 w 242"/>
                <a:gd name="T3" fmla="*/ 107 h 347"/>
                <a:gd name="T4" fmla="*/ 169 w 242"/>
                <a:gd name="T5" fmla="*/ 113 h 347"/>
                <a:gd name="T6" fmla="*/ 167 w 242"/>
                <a:gd name="T7" fmla="*/ 79 h 347"/>
                <a:gd name="T8" fmla="*/ 167 w 242"/>
                <a:gd name="T9" fmla="*/ 52 h 347"/>
                <a:gd name="T10" fmla="*/ 154 w 242"/>
                <a:gd name="T11" fmla="*/ 28 h 347"/>
                <a:gd name="T12" fmla="*/ 135 w 242"/>
                <a:gd name="T13" fmla="*/ 20 h 347"/>
                <a:gd name="T14" fmla="*/ 135 w 242"/>
                <a:gd name="T15" fmla="*/ 7 h 347"/>
                <a:gd name="T16" fmla="*/ 210 w 242"/>
                <a:gd name="T17" fmla="*/ 0 h 347"/>
                <a:gd name="T18" fmla="*/ 215 w 242"/>
                <a:gd name="T19" fmla="*/ 3 h 347"/>
                <a:gd name="T20" fmla="*/ 212 w 242"/>
                <a:gd name="T21" fmla="*/ 56 h 347"/>
                <a:gd name="T22" fmla="*/ 212 w 242"/>
                <a:gd name="T23" fmla="*/ 290 h 347"/>
                <a:gd name="T24" fmla="*/ 225 w 242"/>
                <a:gd name="T25" fmla="*/ 318 h 347"/>
                <a:gd name="T26" fmla="*/ 242 w 242"/>
                <a:gd name="T27" fmla="*/ 325 h 347"/>
                <a:gd name="T28" fmla="*/ 242 w 242"/>
                <a:gd name="T29" fmla="*/ 337 h 347"/>
                <a:gd name="T30" fmla="*/ 171 w 242"/>
                <a:gd name="T31" fmla="*/ 347 h 347"/>
                <a:gd name="T32" fmla="*/ 168 w 242"/>
                <a:gd name="T33" fmla="*/ 344 h 347"/>
                <a:gd name="T34" fmla="*/ 170 w 242"/>
                <a:gd name="T35" fmla="*/ 320 h 347"/>
                <a:gd name="T36" fmla="*/ 168 w 242"/>
                <a:gd name="T37" fmla="*/ 320 h 347"/>
                <a:gd name="T38" fmla="*/ 90 w 242"/>
                <a:gd name="T39" fmla="*/ 347 h 347"/>
                <a:gd name="T40" fmla="*/ 0 w 242"/>
                <a:gd name="T41" fmla="*/ 235 h 347"/>
                <a:gd name="T42" fmla="*/ 167 w 242"/>
                <a:gd name="T43" fmla="*/ 302 h 347"/>
                <a:gd name="T44" fmla="*/ 167 w 242"/>
                <a:gd name="T45" fmla="*/ 146 h 347"/>
                <a:gd name="T46" fmla="*/ 123 w 242"/>
                <a:gd name="T47" fmla="*/ 127 h 347"/>
                <a:gd name="T48" fmla="*/ 47 w 242"/>
                <a:gd name="T49" fmla="*/ 226 h 347"/>
                <a:gd name="T50" fmla="*/ 115 w 242"/>
                <a:gd name="T51" fmla="*/ 316 h 347"/>
                <a:gd name="T52" fmla="*/ 167 w 242"/>
                <a:gd name="T53" fmla="*/ 302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2" h="347">
                  <a:moveTo>
                    <a:pt x="0" y="235"/>
                  </a:moveTo>
                  <a:cubicBezTo>
                    <a:pt x="0" y="148"/>
                    <a:pt x="62" y="107"/>
                    <a:pt x="126" y="107"/>
                  </a:cubicBezTo>
                  <a:cubicBezTo>
                    <a:pt x="145" y="107"/>
                    <a:pt x="160" y="110"/>
                    <a:pt x="169" y="113"/>
                  </a:cubicBezTo>
                  <a:cubicBezTo>
                    <a:pt x="169" y="113"/>
                    <a:pt x="167" y="95"/>
                    <a:pt x="167" y="79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34"/>
                    <a:pt x="164" y="33"/>
                    <a:pt x="154" y="28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5" y="3"/>
                    <a:pt x="215" y="3"/>
                    <a:pt x="215" y="3"/>
                  </a:cubicBezTo>
                  <a:cubicBezTo>
                    <a:pt x="215" y="3"/>
                    <a:pt x="212" y="21"/>
                    <a:pt x="212" y="56"/>
                  </a:cubicBezTo>
                  <a:cubicBezTo>
                    <a:pt x="212" y="290"/>
                    <a:pt x="212" y="290"/>
                    <a:pt x="212" y="290"/>
                  </a:cubicBezTo>
                  <a:cubicBezTo>
                    <a:pt x="212" y="310"/>
                    <a:pt x="215" y="313"/>
                    <a:pt x="225" y="318"/>
                  </a:cubicBezTo>
                  <a:cubicBezTo>
                    <a:pt x="242" y="325"/>
                    <a:pt x="242" y="325"/>
                    <a:pt x="242" y="325"/>
                  </a:cubicBezTo>
                  <a:cubicBezTo>
                    <a:pt x="242" y="337"/>
                    <a:pt x="242" y="337"/>
                    <a:pt x="242" y="337"/>
                  </a:cubicBezTo>
                  <a:cubicBezTo>
                    <a:pt x="171" y="347"/>
                    <a:pt x="171" y="347"/>
                    <a:pt x="171" y="347"/>
                  </a:cubicBezTo>
                  <a:cubicBezTo>
                    <a:pt x="168" y="344"/>
                    <a:pt x="168" y="344"/>
                    <a:pt x="168" y="344"/>
                  </a:cubicBezTo>
                  <a:cubicBezTo>
                    <a:pt x="170" y="320"/>
                    <a:pt x="170" y="320"/>
                    <a:pt x="170" y="320"/>
                  </a:cubicBezTo>
                  <a:cubicBezTo>
                    <a:pt x="168" y="320"/>
                    <a:pt x="168" y="320"/>
                    <a:pt x="168" y="320"/>
                  </a:cubicBezTo>
                  <a:cubicBezTo>
                    <a:pt x="149" y="335"/>
                    <a:pt x="120" y="347"/>
                    <a:pt x="90" y="347"/>
                  </a:cubicBezTo>
                  <a:cubicBezTo>
                    <a:pt x="47" y="347"/>
                    <a:pt x="0" y="319"/>
                    <a:pt x="0" y="235"/>
                  </a:cubicBezTo>
                  <a:moveTo>
                    <a:pt x="167" y="302"/>
                  </a:moveTo>
                  <a:cubicBezTo>
                    <a:pt x="167" y="146"/>
                    <a:pt x="167" y="146"/>
                    <a:pt x="167" y="146"/>
                  </a:cubicBezTo>
                  <a:cubicBezTo>
                    <a:pt x="157" y="136"/>
                    <a:pt x="144" y="127"/>
                    <a:pt x="123" y="127"/>
                  </a:cubicBezTo>
                  <a:cubicBezTo>
                    <a:pt x="76" y="127"/>
                    <a:pt x="47" y="153"/>
                    <a:pt x="47" y="226"/>
                  </a:cubicBezTo>
                  <a:cubicBezTo>
                    <a:pt x="47" y="290"/>
                    <a:pt x="71" y="316"/>
                    <a:pt x="115" y="316"/>
                  </a:cubicBezTo>
                  <a:cubicBezTo>
                    <a:pt x="142" y="316"/>
                    <a:pt x="157" y="307"/>
                    <a:pt x="167" y="302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DE162B07-D0D9-4E1C-AB3D-8AE6855EEE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65800" y="5907088"/>
              <a:ext cx="182563" cy="219075"/>
            </a:xfrm>
            <a:custGeom>
              <a:avLst/>
              <a:gdLst>
                <a:gd name="T0" fmla="*/ 0 w 201"/>
                <a:gd name="T1" fmla="*/ 118 h 240"/>
                <a:gd name="T2" fmla="*/ 110 w 201"/>
                <a:gd name="T3" fmla="*/ 0 h 240"/>
                <a:gd name="T4" fmla="*/ 201 w 201"/>
                <a:gd name="T5" fmla="*/ 114 h 240"/>
                <a:gd name="T6" fmla="*/ 47 w 201"/>
                <a:gd name="T7" fmla="*/ 114 h 240"/>
                <a:gd name="T8" fmla="*/ 125 w 201"/>
                <a:gd name="T9" fmla="*/ 211 h 240"/>
                <a:gd name="T10" fmla="*/ 197 w 201"/>
                <a:gd name="T11" fmla="*/ 192 h 240"/>
                <a:gd name="T12" fmla="*/ 197 w 201"/>
                <a:gd name="T13" fmla="*/ 210 h 240"/>
                <a:gd name="T14" fmla="*/ 110 w 201"/>
                <a:gd name="T15" fmla="*/ 240 h 240"/>
                <a:gd name="T16" fmla="*/ 0 w 201"/>
                <a:gd name="T17" fmla="*/ 118 h 240"/>
                <a:gd name="T18" fmla="*/ 48 w 201"/>
                <a:gd name="T19" fmla="*/ 95 h 240"/>
                <a:gd name="T20" fmla="*/ 151 w 201"/>
                <a:gd name="T21" fmla="*/ 90 h 240"/>
                <a:gd name="T22" fmla="*/ 108 w 201"/>
                <a:gd name="T23" fmla="*/ 19 h 240"/>
                <a:gd name="T24" fmla="*/ 48 w 201"/>
                <a:gd name="T25" fmla="*/ 95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240">
                  <a:moveTo>
                    <a:pt x="0" y="118"/>
                  </a:moveTo>
                  <a:cubicBezTo>
                    <a:pt x="0" y="47"/>
                    <a:pt x="51" y="0"/>
                    <a:pt x="110" y="0"/>
                  </a:cubicBezTo>
                  <a:cubicBezTo>
                    <a:pt x="167" y="0"/>
                    <a:pt x="201" y="31"/>
                    <a:pt x="201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8" y="182"/>
                    <a:pt x="79" y="211"/>
                    <a:pt x="125" y="211"/>
                  </a:cubicBezTo>
                  <a:cubicBezTo>
                    <a:pt x="159" y="211"/>
                    <a:pt x="180" y="200"/>
                    <a:pt x="197" y="192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85" y="220"/>
                    <a:pt x="153" y="240"/>
                    <a:pt x="110" y="240"/>
                  </a:cubicBezTo>
                  <a:cubicBezTo>
                    <a:pt x="36" y="240"/>
                    <a:pt x="0" y="191"/>
                    <a:pt x="0" y="118"/>
                  </a:cubicBezTo>
                  <a:moveTo>
                    <a:pt x="48" y="95"/>
                  </a:moveTo>
                  <a:cubicBezTo>
                    <a:pt x="151" y="90"/>
                    <a:pt x="151" y="90"/>
                    <a:pt x="151" y="90"/>
                  </a:cubicBezTo>
                  <a:cubicBezTo>
                    <a:pt x="151" y="38"/>
                    <a:pt x="143" y="19"/>
                    <a:pt x="108" y="19"/>
                  </a:cubicBezTo>
                  <a:cubicBezTo>
                    <a:pt x="76" y="19"/>
                    <a:pt x="51" y="42"/>
                    <a:pt x="48" y="95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FE06A334-722C-4255-9E49-B02235CB56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62650" y="5862638"/>
              <a:ext cx="128588" cy="263525"/>
            </a:xfrm>
            <a:custGeom>
              <a:avLst/>
              <a:gdLst>
                <a:gd name="T0" fmla="*/ 31 w 141"/>
                <a:gd name="T1" fmla="*/ 241 h 288"/>
                <a:gd name="T2" fmla="*/ 31 w 141"/>
                <a:gd name="T3" fmla="*/ 79 h 288"/>
                <a:gd name="T4" fmla="*/ 0 w 141"/>
                <a:gd name="T5" fmla="*/ 79 h 288"/>
                <a:gd name="T6" fmla="*/ 0 w 141"/>
                <a:gd name="T7" fmla="*/ 66 h 288"/>
                <a:gd name="T8" fmla="*/ 58 w 141"/>
                <a:gd name="T9" fmla="*/ 0 h 288"/>
                <a:gd name="T10" fmla="*/ 76 w 141"/>
                <a:gd name="T11" fmla="*/ 0 h 288"/>
                <a:gd name="T12" fmla="*/ 76 w 141"/>
                <a:gd name="T13" fmla="*/ 55 h 288"/>
                <a:gd name="T14" fmla="*/ 140 w 141"/>
                <a:gd name="T15" fmla="*/ 55 h 288"/>
                <a:gd name="T16" fmla="*/ 134 w 141"/>
                <a:gd name="T17" fmla="*/ 79 h 288"/>
                <a:gd name="T18" fmla="*/ 76 w 141"/>
                <a:gd name="T19" fmla="*/ 79 h 288"/>
                <a:gd name="T20" fmla="*/ 76 w 141"/>
                <a:gd name="T21" fmla="*/ 234 h 288"/>
                <a:gd name="T22" fmla="*/ 106 w 141"/>
                <a:gd name="T23" fmla="*/ 262 h 288"/>
                <a:gd name="T24" fmla="*/ 141 w 141"/>
                <a:gd name="T25" fmla="*/ 256 h 288"/>
                <a:gd name="T26" fmla="*/ 141 w 141"/>
                <a:gd name="T27" fmla="*/ 270 h 288"/>
                <a:gd name="T28" fmla="*/ 83 w 141"/>
                <a:gd name="T29" fmla="*/ 288 h 288"/>
                <a:gd name="T30" fmla="*/ 31 w 141"/>
                <a:gd name="T31" fmla="*/ 24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288">
                  <a:moveTo>
                    <a:pt x="31" y="241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1" y="57"/>
                    <a:pt x="46" y="36"/>
                    <a:pt x="5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4" y="79"/>
                    <a:pt x="134" y="79"/>
                    <a:pt x="134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234"/>
                    <a:pt x="76" y="234"/>
                    <a:pt x="76" y="234"/>
                  </a:cubicBezTo>
                  <a:cubicBezTo>
                    <a:pt x="76" y="253"/>
                    <a:pt x="86" y="262"/>
                    <a:pt x="106" y="262"/>
                  </a:cubicBezTo>
                  <a:cubicBezTo>
                    <a:pt x="119" y="262"/>
                    <a:pt x="133" y="258"/>
                    <a:pt x="141" y="256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33" y="277"/>
                    <a:pt x="113" y="288"/>
                    <a:pt x="83" y="288"/>
                  </a:cubicBezTo>
                  <a:cubicBezTo>
                    <a:pt x="55" y="288"/>
                    <a:pt x="31" y="275"/>
                    <a:pt x="31" y="241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633"/>
            </a:p>
          </p:txBody>
        </p:sp>
      </p:grpSp>
    </p:spTree>
    <p:extLst>
      <p:ext uri="{BB962C8B-B14F-4D97-AF65-F5344CB8AC3E}">
        <p14:creationId xmlns:p14="http://schemas.microsoft.com/office/powerpoint/2010/main" val="104534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914406" rtl="0" eaLnBrk="1" latinLnBrk="0" hangingPunct="1">
        <a:lnSpc>
          <a:spcPts val="4409"/>
        </a:lnSpc>
        <a:spcBef>
          <a:spcPct val="0"/>
        </a:spcBef>
        <a:buNone/>
        <a:defRPr sz="3175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477" indent="-289477" algn="l" defTabSz="914406" rtl="0" eaLnBrk="1" latinLnBrk="0" hangingPunct="1">
        <a:lnSpc>
          <a:spcPts val="2903"/>
        </a:lnSpc>
        <a:spcBef>
          <a:spcPts val="0"/>
        </a:spcBef>
        <a:buSzPct val="84000"/>
        <a:buFont typeface="Arial" panose="020B0604020202020204" pitchFamily="34" charset="0"/>
        <a:buChar char="●"/>
        <a:defRPr sz="2903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52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>
          <p15:clr>
            <a:srgbClr val="F26B43"/>
          </p15:clr>
        </p15:guide>
        <p15:guide id="2" pos="3367">
          <p15:clr>
            <a:srgbClr val="F26B43"/>
          </p15:clr>
        </p15:guide>
        <p15:guide id="3" orient="horz" pos="1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8D73CA0-60F0-4CBD-94E5-32B6B064DB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SWEDEn</a:t>
            </a:r>
            <a:r>
              <a:rPr lang="sv-SE" dirty="0"/>
              <a:t> - </a:t>
            </a:r>
            <a:r>
              <a:rPr lang="en-US" dirty="0"/>
              <a:t>Wolf monitoring and management</a:t>
            </a:r>
            <a:endParaRPr lang="sv-SE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6CB6D60-6E83-487A-885F-99F39D9306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Dr Daniel Ligné</a:t>
            </a:r>
          </a:p>
          <a:p>
            <a:r>
              <a:rPr lang="sv-SE" dirty="0"/>
              <a:t>National Game Manager </a:t>
            </a:r>
            <a:r>
              <a:rPr lang="sv-SE" dirty="0" err="1"/>
              <a:t>of</a:t>
            </a:r>
            <a:r>
              <a:rPr lang="sv-SE" dirty="0"/>
              <a:t> Sweden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31BA5A0-A4BC-4DC9-8A0B-57A1F7376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488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438451-2AF2-4B14-B01D-DB91F2710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dirty="0"/>
            </a:br>
            <a:r>
              <a:rPr lang="sv-SE" b="1" dirty="0"/>
              <a:t>RUBRIK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15A2FE-6170-4257-81EE-78394CE63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669" y="2305319"/>
            <a:ext cx="7106287" cy="2964957"/>
          </a:xfrm>
        </p:spPr>
        <p:txBody>
          <a:bodyPr/>
          <a:lstStyle/>
          <a:p>
            <a:r>
              <a:rPr lang="sv-SE" dirty="0" err="1"/>
              <a:t>Harum</a:t>
            </a:r>
            <a:r>
              <a:rPr lang="sv-SE" dirty="0"/>
              <a:t> </a:t>
            </a:r>
            <a:r>
              <a:rPr lang="sv-SE" dirty="0" err="1"/>
              <a:t>reptatem</a:t>
            </a:r>
            <a:r>
              <a:rPr lang="sv-SE" dirty="0"/>
              <a:t>. Ut </a:t>
            </a:r>
            <a:r>
              <a:rPr lang="sv-SE" dirty="0" err="1"/>
              <a:t>minctur</a:t>
            </a:r>
            <a:r>
              <a:rPr lang="sv-SE" dirty="0"/>
              <a:t> </a:t>
            </a:r>
            <a:r>
              <a:rPr lang="sv-SE" dirty="0" err="1"/>
              <a:t>sime</a:t>
            </a:r>
            <a:r>
              <a:rPr lang="sv-SE" dirty="0"/>
              <a:t> et </a:t>
            </a:r>
            <a:r>
              <a:rPr lang="sv-SE" dirty="0" err="1"/>
              <a:t>lia</a:t>
            </a:r>
            <a:r>
              <a:rPr lang="sv-SE" dirty="0"/>
              <a:t> </a:t>
            </a:r>
            <a:r>
              <a:rPr lang="sv-SE" dirty="0" err="1"/>
              <a:t>porumenis</a:t>
            </a:r>
            <a:r>
              <a:rPr lang="sv-SE" dirty="0"/>
              <a:t> ut </a:t>
            </a:r>
            <a:r>
              <a:rPr lang="sv-SE" dirty="0" err="1"/>
              <a:t>eossed</a:t>
            </a:r>
            <a:r>
              <a:rPr lang="sv-SE" dirty="0"/>
              <a:t> ut ar ci dus </a:t>
            </a:r>
            <a:r>
              <a:rPr lang="sv-SE" dirty="0" err="1"/>
              <a:t>acerrum</a:t>
            </a:r>
            <a:r>
              <a:rPr lang="sv-SE" dirty="0"/>
              <a:t> </a:t>
            </a:r>
            <a:r>
              <a:rPr lang="sv-SE" dirty="0" err="1"/>
              <a:t>aut</a:t>
            </a:r>
            <a:r>
              <a:rPr lang="sv-SE" dirty="0"/>
              <a:t> et </a:t>
            </a:r>
            <a:r>
              <a:rPr lang="sv-SE" dirty="0" err="1"/>
              <a:t>liquatum</a:t>
            </a:r>
            <a:r>
              <a:rPr lang="sv-SE" dirty="0"/>
              <a:t> </a:t>
            </a:r>
            <a:r>
              <a:rPr lang="sv-SE" dirty="0" err="1"/>
              <a:t>que</a:t>
            </a:r>
            <a:r>
              <a:rPr lang="sv-SE" dirty="0"/>
              <a:t> et </a:t>
            </a:r>
            <a:r>
              <a:rPr lang="sv-SE" dirty="0" err="1"/>
              <a:t>et</a:t>
            </a:r>
            <a:r>
              <a:rPr lang="sv-SE" dirty="0"/>
              <a:t> </a:t>
            </a:r>
            <a:r>
              <a:rPr lang="sv-SE" dirty="0" err="1"/>
              <a:t>abo</a:t>
            </a:r>
            <a:r>
              <a:rPr lang="sv-SE" dirty="0"/>
              <a:t>. Sed </a:t>
            </a:r>
            <a:r>
              <a:rPr lang="sv-SE" dirty="0" err="1"/>
              <a:t>ullabor</a:t>
            </a:r>
            <a:r>
              <a:rPr lang="sv-SE" dirty="0"/>
              <a:t> </a:t>
            </a:r>
            <a:r>
              <a:rPr lang="sv-SE" dirty="0" err="1"/>
              <a:t>ibusan</a:t>
            </a:r>
            <a:r>
              <a:rPr lang="sv-SE" dirty="0"/>
              <a:t> tio. </a:t>
            </a:r>
            <a:r>
              <a:rPr lang="sv-SE" dirty="0" err="1"/>
              <a:t>Hillorro</a:t>
            </a:r>
            <a:r>
              <a:rPr lang="sv-SE" dirty="0"/>
              <a:t> vid </a:t>
            </a:r>
            <a:r>
              <a:rPr lang="sv-SE" dirty="0" err="1"/>
              <a:t>modit</a:t>
            </a:r>
            <a:r>
              <a:rPr lang="sv-SE" dirty="0"/>
              <a:t> </a:t>
            </a:r>
            <a:r>
              <a:rPr lang="sv-SE" dirty="0" err="1"/>
              <a:t>offictium</a:t>
            </a:r>
            <a:r>
              <a:rPr lang="sv-SE" dirty="0"/>
              <a:t> </a:t>
            </a:r>
            <a:r>
              <a:rPr lang="sv-SE" dirty="0" err="1"/>
              <a:t>eic</a:t>
            </a:r>
            <a:r>
              <a:rPr lang="sv-SE" dirty="0"/>
              <a:t> ta </a:t>
            </a:r>
            <a:r>
              <a:rPr lang="sv-SE" dirty="0" err="1"/>
              <a:t>volupta</a:t>
            </a:r>
            <a:r>
              <a:rPr lang="sv-SE" dirty="0"/>
              <a:t> </a:t>
            </a:r>
            <a:r>
              <a:rPr lang="sv-SE" dirty="0" err="1"/>
              <a:t>volo</a:t>
            </a:r>
            <a:r>
              <a:rPr lang="sv-SE" dirty="0"/>
              <a:t> ren </a:t>
            </a:r>
            <a:r>
              <a:rPr lang="sv-SE" dirty="0" err="1"/>
              <a:t>dusdae</a:t>
            </a:r>
            <a:r>
              <a:rPr lang="sv-SE" dirty="0"/>
              <a:t> </a:t>
            </a:r>
            <a:r>
              <a:rPr lang="sv-SE" dirty="0" err="1"/>
              <a:t>plibeat</a:t>
            </a:r>
            <a:r>
              <a:rPr lang="sv-SE" dirty="0"/>
              <a:t> </a:t>
            </a:r>
            <a:r>
              <a:rPr lang="sv-SE" dirty="0" err="1"/>
              <a:t>ibusame</a:t>
            </a:r>
            <a:r>
              <a:rPr lang="sv-SE" dirty="0"/>
              <a:t> </a:t>
            </a:r>
            <a:r>
              <a:rPr lang="sv-SE" dirty="0" err="1"/>
              <a:t>restisque</a:t>
            </a:r>
            <a:r>
              <a:rPr lang="sv-SE" dirty="0"/>
              <a:t> </a:t>
            </a:r>
            <a:r>
              <a:rPr lang="sv-SE" dirty="0" err="1"/>
              <a:t>consequodi</a:t>
            </a:r>
            <a:r>
              <a:rPr lang="sv-SE" dirty="0"/>
              <a:t> </a:t>
            </a:r>
            <a:r>
              <a:rPr lang="sv-SE" dirty="0" err="1"/>
              <a:t>consed</a:t>
            </a:r>
            <a:r>
              <a:rPr lang="sv-SE" dirty="0"/>
              <a:t>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C0B93B-521A-4676-8A50-7EFADDAFFA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A0C4B7E-1CB1-4740-BE43-EE136037F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AEC25-BFF8-4F51-8147-11A35D178CA1}" type="slidenum">
              <a:rPr kumimoji="0" lang="sv-SE" sz="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pPr marL="0" marR="0" lvl="0" indent="0" algn="r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9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A58B5D9-BC91-8A1A-25DB-A77230A42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252" y="904465"/>
            <a:ext cx="7794563" cy="504907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AD73AEA-DD13-971F-44C9-87C5C726D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540" y="5333064"/>
            <a:ext cx="729911" cy="79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78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D0BC300-26F3-2932-17F3-22BDDABE9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v-SE" altLang="sv-SE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095A19A-89A7-F0F8-A578-93D0C4460E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v-SE" altLang="sv-SE"/>
          </a:p>
        </p:txBody>
      </p:sp>
      <p:pic>
        <p:nvPicPr>
          <p:cNvPr id="23556" name="Picture 4" descr="Vit ko +2 kalvar Kristineberg20081003_05">
            <a:extLst>
              <a:ext uri="{FF2B5EF4-FFF2-40B4-BE49-F238E27FC236}">
                <a16:creationId xmlns:a16="http://schemas.microsoft.com/office/drawing/2014/main" id="{F941E348-CD73-8A01-659D-D8D7F9589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-1588"/>
            <a:ext cx="9828213" cy="737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3" name="Text Box 5">
            <a:extLst>
              <a:ext uri="{FF2B5EF4-FFF2-40B4-BE49-F238E27FC236}">
                <a16:creationId xmlns:a16="http://schemas.microsoft.com/office/drawing/2014/main" id="{700DE92B-BC67-2113-38F5-803A83973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933826"/>
            <a:ext cx="5041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Keep</a:t>
            </a:r>
            <a:r>
              <a:rPr kumimoji="0" lang="sv-SE" alt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tve </a:t>
            </a:r>
            <a:r>
              <a:rPr kumimoji="0" lang="sv-SE" alt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calves</a:t>
            </a:r>
            <a:r>
              <a:rPr kumimoji="0" lang="sv-SE" alt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as a ”</a:t>
            </a:r>
            <a:r>
              <a:rPr kumimoji="0" lang="sv-SE" alt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life</a:t>
            </a:r>
            <a:r>
              <a:rPr kumimoji="0" lang="sv-SE" alt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v-SE" alt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insurence</a:t>
            </a:r>
            <a:r>
              <a:rPr kumimoji="0" lang="sv-SE" alt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 for the </a:t>
            </a:r>
            <a:r>
              <a:rPr kumimoji="0" lang="sv-SE" alt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cow</a:t>
            </a: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5415" name="Text Box 7">
            <a:extLst>
              <a:ext uri="{FF2B5EF4-FFF2-40B4-BE49-F238E27FC236}">
                <a16:creationId xmlns:a16="http://schemas.microsoft.com/office/drawing/2014/main" id="{E6576444-842D-232C-35BF-A35253E17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1196977"/>
            <a:ext cx="30972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</a:t>
            </a:r>
            <a:r>
              <a:rPr kumimoji="0" lang="sv-SE" alt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cows</a:t>
            </a:r>
            <a:r>
              <a:rPr kumimoji="0" lang="sv-SE" alt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v-SE" alt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are</a:t>
            </a:r>
            <a:r>
              <a:rPr kumimoji="0" lang="sv-SE" alt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v-SE" alt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very</a:t>
            </a:r>
            <a:r>
              <a:rPr kumimoji="0" lang="sv-SE" alt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v-SE" alt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important</a:t>
            </a:r>
            <a:r>
              <a:rPr kumimoji="0" lang="sv-SE" alt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/>
      <p:bldP spid="1454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ubrik 1">
            <a:extLst>
              <a:ext uri="{FF2B5EF4-FFF2-40B4-BE49-F238E27FC236}">
                <a16:creationId xmlns:a16="http://schemas.microsoft.com/office/drawing/2014/main" id="{C1614DEF-F896-4F8E-A97E-322D06C46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Vilken är äldst?</a:t>
            </a:r>
          </a:p>
        </p:txBody>
      </p:sp>
      <p:pic>
        <p:nvPicPr>
          <p:cNvPr id="27651" name="Platshållare för innehåll 1">
            <a:extLst>
              <a:ext uri="{FF2B5EF4-FFF2-40B4-BE49-F238E27FC236}">
                <a16:creationId xmlns:a16="http://schemas.microsoft.com/office/drawing/2014/main" id="{BFBEC8C4-2B33-9366-158E-CB437DE89E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08"/>
          <a:stretch>
            <a:fillRect/>
          </a:stretch>
        </p:blipFill>
        <p:spPr>
          <a:xfrm>
            <a:off x="2270126" y="1338263"/>
            <a:ext cx="3681413" cy="5527675"/>
          </a:xfrm>
        </p:spPr>
      </p:pic>
      <p:pic>
        <p:nvPicPr>
          <p:cNvPr id="27652" name="Platshållare för innehåll 7">
            <a:extLst>
              <a:ext uri="{FF2B5EF4-FFF2-40B4-BE49-F238E27FC236}">
                <a16:creationId xmlns:a16="http://schemas.microsoft.com/office/drawing/2014/main" id="{71C31C27-E432-2467-22FD-95BCB9B07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7" t="-452" r="19965" b="452"/>
          <a:stretch>
            <a:fillRect/>
          </a:stretch>
        </p:blipFill>
        <p:spPr bwMode="auto">
          <a:xfrm>
            <a:off x="6240463" y="1311276"/>
            <a:ext cx="3748087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C367466-9E1C-9E62-7C89-F97C29D23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1773238"/>
            <a:ext cx="2876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30 minuter äldre!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6C9F7D0-BB6E-A0D7-2D00-1CC0152F78A3}"/>
              </a:ext>
            </a:extLst>
          </p:cNvPr>
          <p:cNvSpPr txBox="1"/>
          <p:nvPr/>
        </p:nvSpPr>
        <p:spPr>
          <a:xfrm>
            <a:off x="4858038" y="707821"/>
            <a:ext cx="4088908" cy="3490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14772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9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Vilken är äldst?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4300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4" y="-172612"/>
            <a:ext cx="9889610" cy="741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115899" y="505667"/>
            <a:ext cx="56549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Wolves</a:t>
            </a:r>
            <a:r>
              <a:rPr kumimoji="0" lang="sv-SE" altLang="sv-S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v-SE" altLang="sv-SE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kill</a:t>
            </a:r>
            <a:r>
              <a:rPr kumimoji="0" lang="sv-SE" altLang="sv-S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v-SE" altLang="sv-SE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dogs</a:t>
            </a:r>
            <a:endParaRPr kumimoji="0" lang="sv-SE" altLang="sv-SE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524001" y="6643688"/>
            <a:ext cx="1368425" cy="36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Foto: Gunnar Glöersen</a:t>
            </a:r>
          </a:p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038225" y="5624313"/>
            <a:ext cx="9889609" cy="4177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14772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9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§ 2 JF – </a:t>
            </a:r>
            <a:r>
              <a:rPr kumimoji="0" lang="sv-SE" sz="39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nowadays</a:t>
            </a:r>
            <a:r>
              <a:rPr kumimoji="0" lang="sv-SE" sz="39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 </a:t>
            </a:r>
            <a:r>
              <a:rPr kumimoji="0" lang="sv-SE" sz="39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you</a:t>
            </a:r>
            <a:r>
              <a:rPr kumimoji="0" lang="sv-SE" sz="39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 or </a:t>
            </a:r>
            <a:r>
              <a:rPr kumimoji="0" lang="sv-SE" sz="39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other</a:t>
            </a:r>
            <a:r>
              <a:rPr kumimoji="0" lang="sv-SE" sz="39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 </a:t>
            </a:r>
            <a:r>
              <a:rPr kumimoji="0" lang="sv-SE" sz="39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participants</a:t>
            </a:r>
            <a:r>
              <a:rPr kumimoji="0" lang="sv-SE" sz="39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 in the </a:t>
            </a:r>
            <a:r>
              <a:rPr kumimoji="0" lang="sv-SE" sz="39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hunt</a:t>
            </a:r>
            <a:r>
              <a:rPr kumimoji="0" lang="sv-SE" sz="39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 </a:t>
            </a:r>
            <a:r>
              <a:rPr kumimoji="0" lang="sv-SE" sz="39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can</a:t>
            </a:r>
            <a:r>
              <a:rPr kumimoji="0" lang="sv-SE" sz="39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 </a:t>
            </a:r>
            <a:r>
              <a:rPr kumimoji="0" lang="sv-SE" sz="39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protect</a:t>
            </a:r>
            <a:r>
              <a:rPr kumimoji="0" lang="sv-SE" sz="39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 the dig </a:t>
            </a:r>
            <a:r>
              <a:rPr kumimoji="0" lang="sv-SE" sz="39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if</a:t>
            </a:r>
            <a:r>
              <a:rPr kumimoji="0" lang="sv-SE" sz="39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 </a:t>
            </a:r>
            <a:r>
              <a:rPr kumimoji="0" lang="sv-SE" sz="39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it´s</a:t>
            </a:r>
            <a:r>
              <a:rPr kumimoji="0" lang="sv-SE" sz="39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 </a:t>
            </a:r>
            <a:r>
              <a:rPr kumimoji="0" lang="sv-SE" sz="39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attacked</a:t>
            </a:r>
            <a:endParaRPr kumimoji="0" lang="sv-SE" sz="399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98403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1" y="274638"/>
            <a:ext cx="11182350" cy="1143000"/>
          </a:xfrm>
        </p:spPr>
        <p:txBody>
          <a:bodyPr/>
          <a:lstStyle/>
          <a:p>
            <a:pPr algn="ctr" eaLnBrk="1" hangingPunct="1"/>
            <a:r>
              <a:rPr lang="sv-SE" altLang="sv-SE" sz="3266" dirty="0"/>
              <a:t>Dog attacks over the </a:t>
            </a:r>
            <a:r>
              <a:rPr lang="sv-SE" altLang="sv-SE" sz="3266" dirty="0" err="1"/>
              <a:t>years</a:t>
            </a:r>
            <a:endParaRPr lang="sv-SE" altLang="sv-SE" sz="3266" dirty="0"/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8040688" y="1484314"/>
            <a:ext cx="262731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Källa: Viltskadecenter</a:t>
            </a:r>
          </a:p>
        </p:txBody>
      </p:sp>
      <p:sp>
        <p:nvSpPr>
          <p:cNvPr id="53253" name="AutoShape 7"/>
          <p:cNvSpPr>
            <a:spLocks noChangeArrowheads="1"/>
          </p:cNvSpPr>
          <p:nvPr/>
        </p:nvSpPr>
        <p:spPr bwMode="auto">
          <a:xfrm>
            <a:off x="8759826" y="3284538"/>
            <a:ext cx="1152525" cy="1081087"/>
          </a:xfrm>
          <a:prstGeom prst="wedgeRoundRectCallout">
            <a:avLst>
              <a:gd name="adj1" fmla="val 56060"/>
              <a:gd name="adj2" fmla="val -72907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962" y="1783475"/>
            <a:ext cx="5780077" cy="435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982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882" y="3302556"/>
            <a:ext cx="3798399" cy="2885606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E84D8E-80AF-440B-96C7-2692192D5F08}" type="slidenum">
              <a:rPr kumimoji="0" lang="sv-SE" altLang="sv-SE" sz="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pPr marL="0" marR="0" lvl="0" indent="0" algn="r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altLang="sv-SE" sz="9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3" name="AutoShape 2" descr="Skyddsväst på jakthundar"/>
          <p:cNvSpPr>
            <a:spLocks noChangeAspect="1" noChangeArrowheads="1"/>
          </p:cNvSpPr>
          <p:nvPr/>
        </p:nvSpPr>
        <p:spPr bwMode="auto">
          <a:xfrm>
            <a:off x="1387425" y="-131054"/>
            <a:ext cx="4135930" cy="413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471" y="3448473"/>
            <a:ext cx="3821145" cy="2739689"/>
          </a:xfrm>
          <a:prstGeom prst="rect">
            <a:avLst/>
          </a:prstGeom>
        </p:spPr>
      </p:pic>
      <p:sp>
        <p:nvSpPr>
          <p:cNvPr id="5" name="AutoShape 4" descr="Skyddsväst stoppar inte mot vargbett - Jakt &amp; Jägare"/>
          <p:cNvSpPr>
            <a:spLocks noChangeAspect="1" noChangeArrowheads="1"/>
          </p:cNvSpPr>
          <p:nvPr/>
        </p:nvSpPr>
        <p:spPr bwMode="auto">
          <a:xfrm>
            <a:off x="1387426" y="-131053"/>
            <a:ext cx="276509" cy="2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378" y="1383217"/>
            <a:ext cx="3827071" cy="2546742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4558517" y="741279"/>
            <a:ext cx="3406355" cy="2529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14772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90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Safety</a:t>
            </a:r>
            <a:r>
              <a:rPr kumimoji="0" lang="sv-SE" sz="29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 </a:t>
            </a:r>
            <a:r>
              <a:rPr kumimoji="0" lang="sv-SE" sz="290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vest</a:t>
            </a:r>
            <a:endParaRPr kumimoji="0" lang="sv-SE" sz="290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468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F57121-01F4-8AF6-FE80-2AB68939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0310222-1058-6229-4BA8-EE1AE6BA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AEC25-BFF8-4F51-8147-11A35D178CA1}" type="slidenum">
              <a:rPr kumimoji="0" lang="sv-SE" sz="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pPr marL="0" marR="0" lvl="0" indent="0" algn="r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9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1FE96E-655C-ABD5-DF2C-C150F8EEFC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FD374203-5B6E-CB35-CE4B-622D668C0B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F6FC63B-4CEC-ACF3-BDEB-D4856B083F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6D182CA-8099-8A01-C621-8A1ABC2AF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91" y="1018188"/>
            <a:ext cx="8571780" cy="482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4B9AB44-CB40-F134-07DF-A94B6CC13B4E}"/>
              </a:ext>
            </a:extLst>
          </p:cNvPr>
          <p:cNvSpPr txBox="1"/>
          <p:nvPr/>
        </p:nvSpPr>
        <p:spPr>
          <a:xfrm>
            <a:off x="9343570" y="5426490"/>
            <a:ext cx="2455400" cy="2073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14772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8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Karta från SVT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6C364DB-4AF8-5CF4-A65C-6A6FEED8F7D4}"/>
              </a:ext>
            </a:extLst>
          </p:cNvPr>
          <p:cNvSpPr txBox="1"/>
          <p:nvPr/>
        </p:nvSpPr>
        <p:spPr>
          <a:xfrm>
            <a:off x="8389033" y="1541753"/>
            <a:ext cx="756118" cy="4035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14772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10/3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F4572C8-B0D0-18B2-A54B-2E5489FE34CB}"/>
              </a:ext>
            </a:extLst>
          </p:cNvPr>
          <p:cNvSpPr txBox="1"/>
          <p:nvPr/>
        </p:nvSpPr>
        <p:spPr>
          <a:xfrm>
            <a:off x="8067944" y="2268368"/>
            <a:ext cx="756118" cy="4035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14772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8/2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0D1F220-3348-E016-44D8-92F14581B67E}"/>
              </a:ext>
            </a:extLst>
          </p:cNvPr>
          <p:cNvSpPr txBox="1"/>
          <p:nvPr/>
        </p:nvSpPr>
        <p:spPr>
          <a:xfrm>
            <a:off x="7482093" y="3565802"/>
            <a:ext cx="756118" cy="4035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14772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6/6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7225CC1-23B1-424C-CCD6-CCF60BBFC774}"/>
              </a:ext>
            </a:extLst>
          </p:cNvPr>
          <p:cNvSpPr txBox="1"/>
          <p:nvPr/>
        </p:nvSpPr>
        <p:spPr>
          <a:xfrm>
            <a:off x="6990249" y="3227201"/>
            <a:ext cx="756118" cy="4035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14772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6/4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790596C-FA27-682F-0FC9-D41110D2930F}"/>
              </a:ext>
            </a:extLst>
          </p:cNvPr>
          <p:cNvSpPr txBox="1"/>
          <p:nvPr/>
        </p:nvSpPr>
        <p:spPr>
          <a:xfrm>
            <a:off x="6539435" y="3779653"/>
            <a:ext cx="756118" cy="4035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14772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6/6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1FB96B9-6052-5CD8-DC11-8AF505420017}"/>
              </a:ext>
            </a:extLst>
          </p:cNvPr>
          <p:cNvSpPr txBox="1"/>
          <p:nvPr/>
        </p:nvSpPr>
        <p:spPr>
          <a:xfrm>
            <a:off x="6390116" y="4387198"/>
            <a:ext cx="756118" cy="4035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14772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6/3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AC7B115A-3D08-C9B6-2947-819B2F45EE1F}"/>
              </a:ext>
            </a:extLst>
          </p:cNvPr>
          <p:cNvSpPr txBox="1"/>
          <p:nvPr/>
        </p:nvSpPr>
        <p:spPr>
          <a:xfrm>
            <a:off x="5638518" y="4825873"/>
            <a:ext cx="756118" cy="4035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14772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6/6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D55327A3-9914-CFF1-C7BD-6B5EDD1E711B}"/>
              </a:ext>
            </a:extLst>
          </p:cNvPr>
          <p:cNvSpPr txBox="1"/>
          <p:nvPr/>
        </p:nvSpPr>
        <p:spPr>
          <a:xfrm>
            <a:off x="5711612" y="3817527"/>
            <a:ext cx="756118" cy="4035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14772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6/6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781DE6C3-13B4-E311-65BC-BAB9174BCFD0}"/>
              </a:ext>
            </a:extLst>
          </p:cNvPr>
          <p:cNvSpPr txBox="1"/>
          <p:nvPr/>
        </p:nvSpPr>
        <p:spPr>
          <a:xfrm>
            <a:off x="5260459" y="3257509"/>
            <a:ext cx="756118" cy="4035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14772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6/6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F16BB50C-4914-1D65-5AAE-181E36E5A88A}"/>
              </a:ext>
            </a:extLst>
          </p:cNvPr>
          <p:cNvSpPr txBox="1"/>
          <p:nvPr/>
        </p:nvSpPr>
        <p:spPr>
          <a:xfrm>
            <a:off x="4049203" y="3708748"/>
            <a:ext cx="756118" cy="4035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14772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6/2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E6D3C939-6321-E980-2673-52D92D6A7E02}"/>
              </a:ext>
            </a:extLst>
          </p:cNvPr>
          <p:cNvSpPr txBox="1"/>
          <p:nvPr/>
        </p:nvSpPr>
        <p:spPr>
          <a:xfrm>
            <a:off x="4002050" y="2468954"/>
            <a:ext cx="756118" cy="4035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14772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6/6         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31D132E-F0F7-45A9-1B74-078947EF4925}"/>
              </a:ext>
            </a:extLst>
          </p:cNvPr>
          <p:cNvSpPr txBox="1"/>
          <p:nvPr/>
        </p:nvSpPr>
        <p:spPr>
          <a:xfrm>
            <a:off x="3458501" y="1431640"/>
            <a:ext cx="756118" cy="4035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14772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6/0 (5)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9D4D63B2-43DF-75FC-A6CD-0D9834B7C72D}"/>
              </a:ext>
            </a:extLst>
          </p:cNvPr>
          <p:cNvSpPr txBox="1"/>
          <p:nvPr/>
        </p:nvSpPr>
        <p:spPr>
          <a:xfrm>
            <a:off x="1991028" y="2730720"/>
            <a:ext cx="1915972" cy="4035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14772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Tilldelning/Fällda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B3ED8859-CA94-3CF2-3FD3-D0471269BF89}"/>
              </a:ext>
            </a:extLst>
          </p:cNvPr>
          <p:cNvSpPr txBox="1"/>
          <p:nvPr/>
        </p:nvSpPr>
        <p:spPr>
          <a:xfrm>
            <a:off x="2136375" y="3093377"/>
            <a:ext cx="1301375" cy="4035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14772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Sverige 75/57</a:t>
            </a:r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738B32FC-12A5-141F-FD2F-522FFA213F88}"/>
              </a:ext>
            </a:extLst>
          </p:cNvPr>
          <p:cNvGrpSpPr/>
          <p:nvPr/>
        </p:nvGrpSpPr>
        <p:grpSpPr>
          <a:xfrm>
            <a:off x="8238211" y="3004925"/>
            <a:ext cx="2137915" cy="2334437"/>
            <a:chOff x="7707297" y="3312373"/>
            <a:chExt cx="2356655" cy="2573284"/>
          </a:xfrm>
        </p:grpSpPr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58D4FCEC-EE27-1F22-78F2-8CB67668E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07297" y="3312373"/>
              <a:ext cx="2356655" cy="257328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E6AAECE0-414D-54B2-B078-9180372E1F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 l="51348" t="27633" r="42696" b="62410"/>
            <a:stretch/>
          </p:blipFill>
          <p:spPr>
            <a:xfrm>
              <a:off x="8925749" y="4035692"/>
              <a:ext cx="140389" cy="256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965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270CCB9-3083-B6AF-1722-02C8F0F37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572" y="520296"/>
            <a:ext cx="3896808" cy="5638759"/>
          </a:xfrm>
          <a:prstGeom prst="rect">
            <a:avLst/>
          </a:prstGeom>
        </p:spPr>
      </p:pic>
      <p:sp>
        <p:nvSpPr>
          <p:cNvPr id="3074" name="Text Box 43"/>
          <p:cNvSpPr txBox="1">
            <a:spLocks noChangeArrowheads="1"/>
          </p:cNvSpPr>
          <p:nvPr/>
        </p:nvSpPr>
        <p:spPr bwMode="auto">
          <a:xfrm>
            <a:off x="1823079" y="1118675"/>
            <a:ext cx="3816350" cy="153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Groups </a:t>
            </a:r>
            <a:r>
              <a:rPr kumimoji="0" lang="sv-SE" altLang="sv-SE" sz="32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sv-SE" altLang="sv-SE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v-SE" altLang="sv-SE" sz="32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wolves</a:t>
            </a:r>
            <a:endParaRPr kumimoji="0" lang="sv-SE" altLang="sv-SE" sz="3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2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2022-2023</a:t>
            </a:r>
            <a:br>
              <a:rPr kumimoji="0" lang="sv-SE" alt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sv-SE" alt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Text Box 54"/>
          <p:cNvSpPr txBox="1">
            <a:spLocks noChangeArrowheads="1"/>
          </p:cNvSpPr>
          <p:nvPr/>
        </p:nvSpPr>
        <p:spPr bwMode="auto">
          <a:xfrm>
            <a:off x="1416051" y="6028493"/>
            <a:ext cx="1368425" cy="36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Foto: Gunnar Glöersen</a:t>
            </a:r>
          </a:p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Ellips 2"/>
          <p:cNvSpPr/>
          <p:nvPr/>
        </p:nvSpPr>
        <p:spPr>
          <a:xfrm>
            <a:off x="2236998" y="3323215"/>
            <a:ext cx="144463" cy="14446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4" name="Likbent triangel 3"/>
          <p:cNvSpPr/>
          <p:nvPr/>
        </p:nvSpPr>
        <p:spPr>
          <a:xfrm>
            <a:off x="2236999" y="3681989"/>
            <a:ext cx="161925" cy="12065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3080" name="textruta 5"/>
          <p:cNvSpPr txBox="1">
            <a:spLocks noChangeArrowheads="1"/>
          </p:cNvSpPr>
          <p:nvPr/>
        </p:nvSpPr>
        <p:spPr bwMode="auto">
          <a:xfrm>
            <a:off x="2402098" y="3256541"/>
            <a:ext cx="43677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Packs</a:t>
            </a:r>
          </a:p>
        </p:txBody>
      </p:sp>
      <p:sp>
        <p:nvSpPr>
          <p:cNvPr id="3081" name="textruta 13"/>
          <p:cNvSpPr txBox="1">
            <a:spLocks noChangeArrowheads="1"/>
          </p:cNvSpPr>
          <p:nvPr/>
        </p:nvSpPr>
        <p:spPr bwMode="auto">
          <a:xfrm>
            <a:off x="2402098" y="3628015"/>
            <a:ext cx="2305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32 Pairs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908148" y="4509574"/>
            <a:ext cx="2125235" cy="5004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14772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9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450 </a:t>
            </a:r>
            <a:r>
              <a:rPr kumimoji="0" lang="sv-SE" sz="290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wolves</a:t>
            </a:r>
            <a:endParaRPr kumimoji="0" lang="sv-SE" sz="290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pic>
        <p:nvPicPr>
          <p:cNvPr id="8" name="Platshållare för bild 5">
            <a:extLst>
              <a:ext uri="{FF2B5EF4-FFF2-40B4-BE49-F238E27FC236}">
                <a16:creationId xmlns:a16="http://schemas.microsoft.com/office/drawing/2014/main" id="{696443F4-31C7-14FE-385D-2DD73677EC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637" y="1"/>
            <a:ext cx="9144000" cy="6858000"/>
          </a:xfrm>
          <a:ln/>
        </p:spPr>
      </p:pic>
    </p:spTree>
    <p:extLst>
      <p:ext uri="{BB962C8B-B14F-4D97-AF65-F5344CB8AC3E}">
        <p14:creationId xmlns:p14="http://schemas.microsoft.com/office/powerpoint/2010/main" val="7947917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C132D9C-26CC-4B7D-B300-3B8B0281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AEC25-BFF8-4F51-8147-11A35D178CA1}" type="slidenum">
              <a:rPr kumimoji="0" lang="sv-SE" sz="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pPr marL="0" marR="0" lvl="0" indent="0" algn="r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9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924D100-2167-E456-05D8-6CEC42C72D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C0C358A-729C-59D3-0DF2-819A2924B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8"/>
          <a:stretch/>
        </p:blipFill>
        <p:spPr>
          <a:xfrm>
            <a:off x="6096000" y="535889"/>
            <a:ext cx="3142301" cy="5642052"/>
          </a:xfrm>
          <a:prstGeom prst="rect">
            <a:avLst/>
          </a:prstGeom>
        </p:spPr>
      </p:pic>
      <p:sp>
        <p:nvSpPr>
          <p:cNvPr id="91" name="Ellips 90">
            <a:extLst>
              <a:ext uri="{FF2B5EF4-FFF2-40B4-BE49-F238E27FC236}">
                <a16:creationId xmlns:a16="http://schemas.microsoft.com/office/drawing/2014/main" id="{D5B55F31-4576-4D04-F910-FB971416A9BD}"/>
              </a:ext>
            </a:extLst>
          </p:cNvPr>
          <p:cNvSpPr/>
          <p:nvPr/>
        </p:nvSpPr>
        <p:spPr>
          <a:xfrm rot="14517133">
            <a:off x="7660699" y="1880010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21" name="Ellips 120">
            <a:extLst>
              <a:ext uri="{FF2B5EF4-FFF2-40B4-BE49-F238E27FC236}">
                <a16:creationId xmlns:a16="http://schemas.microsoft.com/office/drawing/2014/main" id="{78BF6EBC-A852-4E6B-DF06-21BAE0778DAE}"/>
              </a:ext>
            </a:extLst>
          </p:cNvPr>
          <p:cNvSpPr/>
          <p:nvPr/>
        </p:nvSpPr>
        <p:spPr>
          <a:xfrm rot="14517133">
            <a:off x="7280473" y="1667017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22" name="Ellips 121">
            <a:extLst>
              <a:ext uri="{FF2B5EF4-FFF2-40B4-BE49-F238E27FC236}">
                <a16:creationId xmlns:a16="http://schemas.microsoft.com/office/drawing/2014/main" id="{9CEAF50A-CCA2-9FF6-6945-9D296B6D3F39}"/>
              </a:ext>
            </a:extLst>
          </p:cNvPr>
          <p:cNvSpPr/>
          <p:nvPr/>
        </p:nvSpPr>
        <p:spPr>
          <a:xfrm rot="14517133">
            <a:off x="7961678" y="2327510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23" name="Ellips 122">
            <a:extLst>
              <a:ext uri="{FF2B5EF4-FFF2-40B4-BE49-F238E27FC236}">
                <a16:creationId xmlns:a16="http://schemas.microsoft.com/office/drawing/2014/main" id="{60058D12-E804-6C91-F128-E5D009C4E359}"/>
              </a:ext>
            </a:extLst>
          </p:cNvPr>
          <p:cNvSpPr/>
          <p:nvPr/>
        </p:nvSpPr>
        <p:spPr>
          <a:xfrm rot="14517133">
            <a:off x="7870115" y="2195445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24" name="Ellips 123">
            <a:extLst>
              <a:ext uri="{FF2B5EF4-FFF2-40B4-BE49-F238E27FC236}">
                <a16:creationId xmlns:a16="http://schemas.microsoft.com/office/drawing/2014/main" id="{9581D533-85E8-ECAD-AB75-F0FCC99E64FD}"/>
              </a:ext>
            </a:extLst>
          </p:cNvPr>
          <p:cNvSpPr/>
          <p:nvPr/>
        </p:nvSpPr>
        <p:spPr>
          <a:xfrm rot="14517133">
            <a:off x="8040330" y="2129366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25" name="Ellips 124">
            <a:extLst>
              <a:ext uri="{FF2B5EF4-FFF2-40B4-BE49-F238E27FC236}">
                <a16:creationId xmlns:a16="http://schemas.microsoft.com/office/drawing/2014/main" id="{3647C141-A27D-C0DA-7A0A-728023A3C7C9}"/>
              </a:ext>
            </a:extLst>
          </p:cNvPr>
          <p:cNvSpPr/>
          <p:nvPr/>
        </p:nvSpPr>
        <p:spPr>
          <a:xfrm rot="14517133">
            <a:off x="7562447" y="2129366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26" name="Ellips 125">
            <a:extLst>
              <a:ext uri="{FF2B5EF4-FFF2-40B4-BE49-F238E27FC236}">
                <a16:creationId xmlns:a16="http://schemas.microsoft.com/office/drawing/2014/main" id="{6CB3F996-D1BB-03A0-F2E2-D038DF0E2BC5}"/>
              </a:ext>
            </a:extLst>
          </p:cNvPr>
          <p:cNvSpPr/>
          <p:nvPr/>
        </p:nvSpPr>
        <p:spPr>
          <a:xfrm rot="14517133">
            <a:off x="7385180" y="2475076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27" name="Ellips 126">
            <a:extLst>
              <a:ext uri="{FF2B5EF4-FFF2-40B4-BE49-F238E27FC236}">
                <a16:creationId xmlns:a16="http://schemas.microsoft.com/office/drawing/2014/main" id="{336731F9-39B3-8248-DA8D-29BE47A4537E}"/>
              </a:ext>
            </a:extLst>
          </p:cNvPr>
          <p:cNvSpPr/>
          <p:nvPr/>
        </p:nvSpPr>
        <p:spPr>
          <a:xfrm rot="14517133">
            <a:off x="7594596" y="2643698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28" name="Ellips 127">
            <a:extLst>
              <a:ext uri="{FF2B5EF4-FFF2-40B4-BE49-F238E27FC236}">
                <a16:creationId xmlns:a16="http://schemas.microsoft.com/office/drawing/2014/main" id="{EB6442E3-59D9-2AE8-72F9-47367A3A548F}"/>
              </a:ext>
            </a:extLst>
          </p:cNvPr>
          <p:cNvSpPr/>
          <p:nvPr/>
        </p:nvSpPr>
        <p:spPr>
          <a:xfrm rot="14517133">
            <a:off x="7343557" y="2695594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29" name="Ellips 128">
            <a:extLst>
              <a:ext uri="{FF2B5EF4-FFF2-40B4-BE49-F238E27FC236}">
                <a16:creationId xmlns:a16="http://schemas.microsoft.com/office/drawing/2014/main" id="{67E63B8F-5483-E269-D58E-DC6E88DABCA1}"/>
              </a:ext>
            </a:extLst>
          </p:cNvPr>
          <p:cNvSpPr/>
          <p:nvPr/>
        </p:nvSpPr>
        <p:spPr>
          <a:xfrm rot="14517133">
            <a:off x="7586918" y="2793342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30" name="Ellips 129">
            <a:extLst>
              <a:ext uri="{FF2B5EF4-FFF2-40B4-BE49-F238E27FC236}">
                <a16:creationId xmlns:a16="http://schemas.microsoft.com/office/drawing/2014/main" id="{0A13D54E-516B-278A-4D9F-260BD258C201}"/>
              </a:ext>
            </a:extLst>
          </p:cNvPr>
          <p:cNvSpPr/>
          <p:nvPr/>
        </p:nvSpPr>
        <p:spPr>
          <a:xfrm rot="14517133">
            <a:off x="7620864" y="2991903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31" name="Ellips 130">
            <a:extLst>
              <a:ext uri="{FF2B5EF4-FFF2-40B4-BE49-F238E27FC236}">
                <a16:creationId xmlns:a16="http://schemas.microsoft.com/office/drawing/2014/main" id="{54D3386C-79FA-EAB7-4757-F2916C856482}"/>
              </a:ext>
            </a:extLst>
          </p:cNvPr>
          <p:cNvSpPr/>
          <p:nvPr/>
        </p:nvSpPr>
        <p:spPr>
          <a:xfrm rot="14517133">
            <a:off x="7752262" y="2999896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32" name="Ellips 131">
            <a:extLst>
              <a:ext uri="{FF2B5EF4-FFF2-40B4-BE49-F238E27FC236}">
                <a16:creationId xmlns:a16="http://schemas.microsoft.com/office/drawing/2014/main" id="{47532CE1-2971-9A23-82BB-F461D2FDF11D}"/>
              </a:ext>
            </a:extLst>
          </p:cNvPr>
          <p:cNvSpPr/>
          <p:nvPr/>
        </p:nvSpPr>
        <p:spPr>
          <a:xfrm rot="14517133">
            <a:off x="7776426" y="3139565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33" name="Ellips 132">
            <a:extLst>
              <a:ext uri="{FF2B5EF4-FFF2-40B4-BE49-F238E27FC236}">
                <a16:creationId xmlns:a16="http://schemas.microsoft.com/office/drawing/2014/main" id="{184D9384-0FA4-33BA-ECA8-4595C890BCC8}"/>
              </a:ext>
            </a:extLst>
          </p:cNvPr>
          <p:cNvSpPr/>
          <p:nvPr/>
        </p:nvSpPr>
        <p:spPr>
          <a:xfrm rot="14517133">
            <a:off x="7626520" y="3146126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34" name="Ellips 133">
            <a:extLst>
              <a:ext uri="{FF2B5EF4-FFF2-40B4-BE49-F238E27FC236}">
                <a16:creationId xmlns:a16="http://schemas.microsoft.com/office/drawing/2014/main" id="{3E4FDFAF-4C61-576B-683F-7C1435757644}"/>
              </a:ext>
            </a:extLst>
          </p:cNvPr>
          <p:cNvSpPr/>
          <p:nvPr/>
        </p:nvSpPr>
        <p:spPr>
          <a:xfrm rot="14517133">
            <a:off x="7279984" y="3387515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35" name="Ellips 134">
            <a:extLst>
              <a:ext uri="{FF2B5EF4-FFF2-40B4-BE49-F238E27FC236}">
                <a16:creationId xmlns:a16="http://schemas.microsoft.com/office/drawing/2014/main" id="{1DD41F41-59E9-CE96-1C4B-466647204F29}"/>
              </a:ext>
            </a:extLst>
          </p:cNvPr>
          <p:cNvSpPr/>
          <p:nvPr/>
        </p:nvSpPr>
        <p:spPr>
          <a:xfrm rot="14517133">
            <a:off x="7418082" y="3350260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36" name="Ellips 135">
            <a:extLst>
              <a:ext uri="{FF2B5EF4-FFF2-40B4-BE49-F238E27FC236}">
                <a16:creationId xmlns:a16="http://schemas.microsoft.com/office/drawing/2014/main" id="{6AD59C73-D93C-2723-ECD9-B91D2B51EC26}"/>
              </a:ext>
            </a:extLst>
          </p:cNvPr>
          <p:cNvSpPr/>
          <p:nvPr/>
        </p:nvSpPr>
        <p:spPr>
          <a:xfrm rot="14517133">
            <a:off x="7492591" y="3234821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37" name="Ellips 136">
            <a:extLst>
              <a:ext uri="{FF2B5EF4-FFF2-40B4-BE49-F238E27FC236}">
                <a16:creationId xmlns:a16="http://schemas.microsoft.com/office/drawing/2014/main" id="{760DAA39-8BD2-42D1-C0AE-5F9599C260F7}"/>
              </a:ext>
            </a:extLst>
          </p:cNvPr>
          <p:cNvSpPr/>
          <p:nvPr/>
        </p:nvSpPr>
        <p:spPr>
          <a:xfrm rot="14517133">
            <a:off x="7354506" y="3223067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38" name="Ellips 137">
            <a:extLst>
              <a:ext uri="{FF2B5EF4-FFF2-40B4-BE49-F238E27FC236}">
                <a16:creationId xmlns:a16="http://schemas.microsoft.com/office/drawing/2014/main" id="{8092AD69-BCCD-F784-C628-286DE8CC23F5}"/>
              </a:ext>
            </a:extLst>
          </p:cNvPr>
          <p:cNvSpPr/>
          <p:nvPr/>
        </p:nvSpPr>
        <p:spPr>
          <a:xfrm rot="14517133">
            <a:off x="7140701" y="3218828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40" name="Ellips 139">
            <a:extLst>
              <a:ext uri="{FF2B5EF4-FFF2-40B4-BE49-F238E27FC236}">
                <a16:creationId xmlns:a16="http://schemas.microsoft.com/office/drawing/2014/main" id="{CA0FFD01-2769-1248-9929-69589B224F2C}"/>
              </a:ext>
            </a:extLst>
          </p:cNvPr>
          <p:cNvSpPr/>
          <p:nvPr/>
        </p:nvSpPr>
        <p:spPr>
          <a:xfrm rot="14517133">
            <a:off x="7264607" y="3055267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41" name="Ellips 140">
            <a:extLst>
              <a:ext uri="{FF2B5EF4-FFF2-40B4-BE49-F238E27FC236}">
                <a16:creationId xmlns:a16="http://schemas.microsoft.com/office/drawing/2014/main" id="{8ABDC74C-8018-E5A4-A987-F0B3B19CEBBB}"/>
              </a:ext>
            </a:extLst>
          </p:cNvPr>
          <p:cNvSpPr/>
          <p:nvPr/>
        </p:nvSpPr>
        <p:spPr>
          <a:xfrm rot="14517133">
            <a:off x="7418540" y="3018749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42" name="Ellips 141">
            <a:extLst>
              <a:ext uri="{FF2B5EF4-FFF2-40B4-BE49-F238E27FC236}">
                <a16:creationId xmlns:a16="http://schemas.microsoft.com/office/drawing/2014/main" id="{D052F112-3FE7-5E4B-C529-10326226734C}"/>
              </a:ext>
            </a:extLst>
          </p:cNvPr>
          <p:cNvSpPr/>
          <p:nvPr/>
        </p:nvSpPr>
        <p:spPr>
          <a:xfrm rot="14517133">
            <a:off x="7054947" y="2930070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47" name="Ellips 146">
            <a:extLst>
              <a:ext uri="{FF2B5EF4-FFF2-40B4-BE49-F238E27FC236}">
                <a16:creationId xmlns:a16="http://schemas.microsoft.com/office/drawing/2014/main" id="{B5F99DA9-B7C9-10BD-A61D-6E97976E689A}"/>
              </a:ext>
            </a:extLst>
          </p:cNvPr>
          <p:cNvSpPr/>
          <p:nvPr/>
        </p:nvSpPr>
        <p:spPr>
          <a:xfrm rot="14517133">
            <a:off x="6895659" y="2827154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48" name="Ellips 147">
            <a:extLst>
              <a:ext uri="{FF2B5EF4-FFF2-40B4-BE49-F238E27FC236}">
                <a16:creationId xmlns:a16="http://schemas.microsoft.com/office/drawing/2014/main" id="{535F71C1-5585-8624-579C-A84C4D43617B}"/>
              </a:ext>
            </a:extLst>
          </p:cNvPr>
          <p:cNvSpPr/>
          <p:nvPr/>
        </p:nvSpPr>
        <p:spPr>
          <a:xfrm rot="14517133">
            <a:off x="6532635" y="2073335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49" name="Ellips 148">
            <a:extLst>
              <a:ext uri="{FF2B5EF4-FFF2-40B4-BE49-F238E27FC236}">
                <a16:creationId xmlns:a16="http://schemas.microsoft.com/office/drawing/2014/main" id="{B03E081C-0FE1-88AD-BB4A-3BD34E29D9AD}"/>
              </a:ext>
            </a:extLst>
          </p:cNvPr>
          <p:cNvSpPr/>
          <p:nvPr/>
        </p:nvSpPr>
        <p:spPr>
          <a:xfrm rot="14517133">
            <a:off x="6693272" y="2294245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50" name="Ellips 149">
            <a:extLst>
              <a:ext uri="{FF2B5EF4-FFF2-40B4-BE49-F238E27FC236}">
                <a16:creationId xmlns:a16="http://schemas.microsoft.com/office/drawing/2014/main" id="{934795B4-3D58-8E9B-7DAF-B4AAE17279EA}"/>
              </a:ext>
            </a:extLst>
          </p:cNvPr>
          <p:cNvSpPr/>
          <p:nvPr/>
        </p:nvSpPr>
        <p:spPr>
          <a:xfrm rot="14517133">
            <a:off x="6724394" y="2450138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51" name="Ellips 150">
            <a:extLst>
              <a:ext uri="{FF2B5EF4-FFF2-40B4-BE49-F238E27FC236}">
                <a16:creationId xmlns:a16="http://schemas.microsoft.com/office/drawing/2014/main" id="{BA9CFFDA-E13E-A2A4-5176-0D4393CFA6A1}"/>
              </a:ext>
            </a:extLst>
          </p:cNvPr>
          <p:cNvSpPr/>
          <p:nvPr/>
        </p:nvSpPr>
        <p:spPr>
          <a:xfrm rot="14517133">
            <a:off x="6598875" y="2502787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52" name="Ellips 151">
            <a:extLst>
              <a:ext uri="{FF2B5EF4-FFF2-40B4-BE49-F238E27FC236}">
                <a16:creationId xmlns:a16="http://schemas.microsoft.com/office/drawing/2014/main" id="{59A4E909-F44F-C1D3-948D-A003F95AE340}"/>
              </a:ext>
            </a:extLst>
          </p:cNvPr>
          <p:cNvSpPr/>
          <p:nvPr/>
        </p:nvSpPr>
        <p:spPr>
          <a:xfrm rot="14517133">
            <a:off x="6716716" y="2614318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53" name="Ellips 152">
            <a:extLst>
              <a:ext uri="{FF2B5EF4-FFF2-40B4-BE49-F238E27FC236}">
                <a16:creationId xmlns:a16="http://schemas.microsoft.com/office/drawing/2014/main" id="{F494C62A-054D-6F71-2927-84A0B78332A5}"/>
              </a:ext>
            </a:extLst>
          </p:cNvPr>
          <p:cNvSpPr/>
          <p:nvPr/>
        </p:nvSpPr>
        <p:spPr>
          <a:xfrm rot="14517133">
            <a:off x="6614836" y="2783825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54" name="Ellips 153">
            <a:extLst>
              <a:ext uri="{FF2B5EF4-FFF2-40B4-BE49-F238E27FC236}">
                <a16:creationId xmlns:a16="http://schemas.microsoft.com/office/drawing/2014/main" id="{8E5EDCDD-CC51-F304-F1B4-B32A22229DED}"/>
              </a:ext>
            </a:extLst>
          </p:cNvPr>
          <p:cNvSpPr/>
          <p:nvPr/>
        </p:nvSpPr>
        <p:spPr>
          <a:xfrm rot="14517133">
            <a:off x="6527274" y="2931597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55" name="Ellips 154">
            <a:extLst>
              <a:ext uri="{FF2B5EF4-FFF2-40B4-BE49-F238E27FC236}">
                <a16:creationId xmlns:a16="http://schemas.microsoft.com/office/drawing/2014/main" id="{3CED0413-5C1D-2DAE-64D9-8EC5BE158A72}"/>
              </a:ext>
            </a:extLst>
          </p:cNvPr>
          <p:cNvSpPr/>
          <p:nvPr/>
        </p:nvSpPr>
        <p:spPr>
          <a:xfrm rot="14517133">
            <a:off x="6389319" y="3099216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56" name="Ellips 155">
            <a:extLst>
              <a:ext uri="{FF2B5EF4-FFF2-40B4-BE49-F238E27FC236}">
                <a16:creationId xmlns:a16="http://schemas.microsoft.com/office/drawing/2014/main" id="{4F03B78E-A45C-259E-15D4-8B48040E3874}"/>
              </a:ext>
            </a:extLst>
          </p:cNvPr>
          <p:cNvSpPr/>
          <p:nvPr/>
        </p:nvSpPr>
        <p:spPr>
          <a:xfrm rot="14517133">
            <a:off x="6610841" y="3223067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57" name="Ellips 156">
            <a:extLst>
              <a:ext uri="{FF2B5EF4-FFF2-40B4-BE49-F238E27FC236}">
                <a16:creationId xmlns:a16="http://schemas.microsoft.com/office/drawing/2014/main" id="{C568398D-D776-0687-782B-E4E8A76B176C}"/>
              </a:ext>
            </a:extLst>
          </p:cNvPr>
          <p:cNvSpPr/>
          <p:nvPr/>
        </p:nvSpPr>
        <p:spPr>
          <a:xfrm rot="14517133">
            <a:off x="6856577" y="2580183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58" name="Ellips 157">
            <a:extLst>
              <a:ext uri="{FF2B5EF4-FFF2-40B4-BE49-F238E27FC236}">
                <a16:creationId xmlns:a16="http://schemas.microsoft.com/office/drawing/2014/main" id="{F37B2A70-FE80-3AE6-3FD5-902C1E9351B6}"/>
              </a:ext>
            </a:extLst>
          </p:cNvPr>
          <p:cNvSpPr/>
          <p:nvPr/>
        </p:nvSpPr>
        <p:spPr>
          <a:xfrm rot="14517133">
            <a:off x="6980237" y="3112331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59" name="Likbent triangel 158">
            <a:extLst>
              <a:ext uri="{FF2B5EF4-FFF2-40B4-BE49-F238E27FC236}">
                <a16:creationId xmlns:a16="http://schemas.microsoft.com/office/drawing/2014/main" id="{5C0FEF9C-020C-009D-B64E-FE15584A4F1D}"/>
              </a:ext>
            </a:extLst>
          </p:cNvPr>
          <p:cNvSpPr/>
          <p:nvPr/>
        </p:nvSpPr>
        <p:spPr>
          <a:xfrm>
            <a:off x="8222593" y="533699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60" name="Likbent triangel 159">
            <a:extLst>
              <a:ext uri="{FF2B5EF4-FFF2-40B4-BE49-F238E27FC236}">
                <a16:creationId xmlns:a16="http://schemas.microsoft.com/office/drawing/2014/main" id="{AF0FB6D4-A1A6-5EEF-A9EC-BDA32F616D9F}"/>
              </a:ext>
            </a:extLst>
          </p:cNvPr>
          <p:cNvSpPr/>
          <p:nvPr/>
        </p:nvSpPr>
        <p:spPr>
          <a:xfrm>
            <a:off x="7642679" y="1160643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61" name="Likbent triangel 160">
            <a:extLst>
              <a:ext uri="{FF2B5EF4-FFF2-40B4-BE49-F238E27FC236}">
                <a16:creationId xmlns:a16="http://schemas.microsoft.com/office/drawing/2014/main" id="{A5BE4292-748C-D56C-DE02-B292CD9D5AE6}"/>
              </a:ext>
            </a:extLst>
          </p:cNvPr>
          <p:cNvSpPr/>
          <p:nvPr/>
        </p:nvSpPr>
        <p:spPr>
          <a:xfrm>
            <a:off x="7348482" y="1122150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62" name="Likbent triangel 161">
            <a:extLst>
              <a:ext uri="{FF2B5EF4-FFF2-40B4-BE49-F238E27FC236}">
                <a16:creationId xmlns:a16="http://schemas.microsoft.com/office/drawing/2014/main" id="{5F0E1C1D-DEA1-6A9B-F4EA-93E9B111CE37}"/>
              </a:ext>
            </a:extLst>
          </p:cNvPr>
          <p:cNvSpPr/>
          <p:nvPr/>
        </p:nvSpPr>
        <p:spPr>
          <a:xfrm>
            <a:off x="6791647" y="1492926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63" name="Likbent triangel 162">
            <a:extLst>
              <a:ext uri="{FF2B5EF4-FFF2-40B4-BE49-F238E27FC236}">
                <a16:creationId xmlns:a16="http://schemas.microsoft.com/office/drawing/2014/main" id="{30F39295-9DAC-DB53-8B63-30FA3F8DE891}"/>
              </a:ext>
            </a:extLst>
          </p:cNvPr>
          <p:cNvSpPr/>
          <p:nvPr/>
        </p:nvSpPr>
        <p:spPr>
          <a:xfrm>
            <a:off x="6638795" y="1536595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64" name="Likbent triangel 163">
            <a:extLst>
              <a:ext uri="{FF2B5EF4-FFF2-40B4-BE49-F238E27FC236}">
                <a16:creationId xmlns:a16="http://schemas.microsoft.com/office/drawing/2014/main" id="{C613D685-8C2F-4321-6FDB-C5F357FCD953}"/>
              </a:ext>
            </a:extLst>
          </p:cNvPr>
          <p:cNvSpPr/>
          <p:nvPr/>
        </p:nvSpPr>
        <p:spPr>
          <a:xfrm>
            <a:off x="7063669" y="2615938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65" name="Likbent triangel 164">
            <a:extLst>
              <a:ext uri="{FF2B5EF4-FFF2-40B4-BE49-F238E27FC236}">
                <a16:creationId xmlns:a16="http://schemas.microsoft.com/office/drawing/2014/main" id="{56C2E706-71CD-354D-46DF-FBC25A37FE3F}"/>
              </a:ext>
            </a:extLst>
          </p:cNvPr>
          <p:cNvSpPr/>
          <p:nvPr/>
        </p:nvSpPr>
        <p:spPr>
          <a:xfrm>
            <a:off x="7805804" y="2726080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66" name="Likbent triangel 165">
            <a:extLst>
              <a:ext uri="{FF2B5EF4-FFF2-40B4-BE49-F238E27FC236}">
                <a16:creationId xmlns:a16="http://schemas.microsoft.com/office/drawing/2014/main" id="{1A4EA051-43B1-4943-D54E-486DF3CBDA4D}"/>
              </a:ext>
            </a:extLst>
          </p:cNvPr>
          <p:cNvSpPr/>
          <p:nvPr/>
        </p:nvSpPr>
        <p:spPr>
          <a:xfrm>
            <a:off x="8110472" y="2306628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67" name="Likbent triangel 166">
            <a:extLst>
              <a:ext uri="{FF2B5EF4-FFF2-40B4-BE49-F238E27FC236}">
                <a16:creationId xmlns:a16="http://schemas.microsoft.com/office/drawing/2014/main" id="{E5D9045E-60FC-0A8A-FA63-33AFA14A53B6}"/>
              </a:ext>
            </a:extLst>
          </p:cNvPr>
          <p:cNvSpPr/>
          <p:nvPr/>
        </p:nvSpPr>
        <p:spPr>
          <a:xfrm>
            <a:off x="8169386" y="2129599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68" name="Likbent triangel 167">
            <a:extLst>
              <a:ext uri="{FF2B5EF4-FFF2-40B4-BE49-F238E27FC236}">
                <a16:creationId xmlns:a16="http://schemas.microsoft.com/office/drawing/2014/main" id="{35382FFB-89F7-200C-0EF0-15F680DDBD0A}"/>
              </a:ext>
            </a:extLst>
          </p:cNvPr>
          <p:cNvSpPr/>
          <p:nvPr/>
        </p:nvSpPr>
        <p:spPr>
          <a:xfrm>
            <a:off x="7259261" y="1931455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69" name="Likbent triangel 168">
            <a:extLst>
              <a:ext uri="{FF2B5EF4-FFF2-40B4-BE49-F238E27FC236}">
                <a16:creationId xmlns:a16="http://schemas.microsoft.com/office/drawing/2014/main" id="{3BB9F6AE-9CB5-EB3F-F2E4-3517A042123C}"/>
              </a:ext>
            </a:extLst>
          </p:cNvPr>
          <p:cNvSpPr/>
          <p:nvPr/>
        </p:nvSpPr>
        <p:spPr>
          <a:xfrm>
            <a:off x="6701109" y="2871264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70" name="Likbent triangel 169">
            <a:extLst>
              <a:ext uri="{FF2B5EF4-FFF2-40B4-BE49-F238E27FC236}">
                <a16:creationId xmlns:a16="http://schemas.microsoft.com/office/drawing/2014/main" id="{622B281A-DC8F-5886-F2E5-8F39431AE267}"/>
              </a:ext>
            </a:extLst>
          </p:cNvPr>
          <p:cNvSpPr/>
          <p:nvPr/>
        </p:nvSpPr>
        <p:spPr>
          <a:xfrm>
            <a:off x="6276908" y="3542355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71" name="Likbent triangel 170">
            <a:extLst>
              <a:ext uri="{FF2B5EF4-FFF2-40B4-BE49-F238E27FC236}">
                <a16:creationId xmlns:a16="http://schemas.microsoft.com/office/drawing/2014/main" id="{BA5B99FD-D10E-BA45-6C8B-4F7968098D8A}"/>
              </a:ext>
            </a:extLst>
          </p:cNvPr>
          <p:cNvSpPr/>
          <p:nvPr/>
        </p:nvSpPr>
        <p:spPr>
          <a:xfrm>
            <a:off x="6204189" y="3759258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72" name="Likbent triangel 171">
            <a:extLst>
              <a:ext uri="{FF2B5EF4-FFF2-40B4-BE49-F238E27FC236}">
                <a16:creationId xmlns:a16="http://schemas.microsoft.com/office/drawing/2014/main" id="{CAAB6F12-7668-91C3-949D-AA74CCAEE2A9}"/>
              </a:ext>
            </a:extLst>
          </p:cNvPr>
          <p:cNvSpPr/>
          <p:nvPr/>
        </p:nvSpPr>
        <p:spPr>
          <a:xfrm>
            <a:off x="6380953" y="3759258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73" name="Likbent triangel 172">
            <a:extLst>
              <a:ext uri="{FF2B5EF4-FFF2-40B4-BE49-F238E27FC236}">
                <a16:creationId xmlns:a16="http://schemas.microsoft.com/office/drawing/2014/main" id="{5521D917-61E2-07E2-A86D-99889FF9050E}"/>
              </a:ext>
            </a:extLst>
          </p:cNvPr>
          <p:cNvSpPr/>
          <p:nvPr/>
        </p:nvSpPr>
        <p:spPr>
          <a:xfrm>
            <a:off x="6813320" y="2689305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74" name="Likbent triangel 173">
            <a:extLst>
              <a:ext uri="{FF2B5EF4-FFF2-40B4-BE49-F238E27FC236}">
                <a16:creationId xmlns:a16="http://schemas.microsoft.com/office/drawing/2014/main" id="{0EF645B8-A33E-5F3D-ADD1-5718C9025BE8}"/>
              </a:ext>
            </a:extLst>
          </p:cNvPr>
          <p:cNvSpPr/>
          <p:nvPr/>
        </p:nvSpPr>
        <p:spPr>
          <a:xfrm>
            <a:off x="7417016" y="2815230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75" name="Likbent triangel 174">
            <a:extLst>
              <a:ext uri="{FF2B5EF4-FFF2-40B4-BE49-F238E27FC236}">
                <a16:creationId xmlns:a16="http://schemas.microsoft.com/office/drawing/2014/main" id="{92C1C6DB-B4B7-6514-D0A5-DDDC5E3A4B19}"/>
              </a:ext>
            </a:extLst>
          </p:cNvPr>
          <p:cNvSpPr/>
          <p:nvPr/>
        </p:nvSpPr>
        <p:spPr>
          <a:xfrm>
            <a:off x="7636340" y="2463454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76" name="Ellips 175">
            <a:extLst>
              <a:ext uri="{FF2B5EF4-FFF2-40B4-BE49-F238E27FC236}">
                <a16:creationId xmlns:a16="http://schemas.microsoft.com/office/drawing/2014/main" id="{391FDB06-5EE8-B5CA-130A-1B794C5BA48C}"/>
              </a:ext>
            </a:extLst>
          </p:cNvPr>
          <p:cNvSpPr/>
          <p:nvPr/>
        </p:nvSpPr>
        <p:spPr>
          <a:xfrm rot="14517133">
            <a:off x="7385180" y="3691218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3C2D2F5-B58C-D058-3788-A536D8A9AB5C}"/>
              </a:ext>
            </a:extLst>
          </p:cNvPr>
          <p:cNvSpPr txBox="1"/>
          <p:nvPr/>
        </p:nvSpPr>
        <p:spPr>
          <a:xfrm>
            <a:off x="8342106" y="5210983"/>
            <a:ext cx="846665" cy="2979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14772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9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2013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B869E510-F268-B735-44CF-3569EEDF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734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C132D9C-26CC-4B7D-B300-3B8B0281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AEC25-BFF8-4F51-8147-11A35D178CA1}" type="slidenum">
              <a:rPr kumimoji="0" lang="sv-SE" sz="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pPr marL="0" marR="0" lvl="0" indent="0" algn="r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9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924D100-2167-E456-05D8-6CEC42C72D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C0C358A-729C-59D3-0DF2-819A2924B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8"/>
          <a:stretch/>
        </p:blipFill>
        <p:spPr>
          <a:xfrm>
            <a:off x="6096000" y="535889"/>
            <a:ext cx="3142301" cy="5642052"/>
          </a:xfrm>
          <a:prstGeom prst="rect">
            <a:avLst/>
          </a:prstGeom>
        </p:spPr>
      </p:pic>
      <p:sp>
        <p:nvSpPr>
          <p:cNvPr id="37" name="Likbent triangel 36">
            <a:extLst>
              <a:ext uri="{FF2B5EF4-FFF2-40B4-BE49-F238E27FC236}">
                <a16:creationId xmlns:a16="http://schemas.microsoft.com/office/drawing/2014/main" id="{FAA78C8F-0F26-8374-04A5-AD394149606A}"/>
              </a:ext>
            </a:extLst>
          </p:cNvPr>
          <p:cNvSpPr/>
          <p:nvPr/>
        </p:nvSpPr>
        <p:spPr>
          <a:xfrm>
            <a:off x="7807032" y="1341582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437F79E-877E-3D07-2ADD-3A59F85BE3C4}"/>
              </a:ext>
            </a:extLst>
          </p:cNvPr>
          <p:cNvSpPr txBox="1"/>
          <p:nvPr/>
        </p:nvSpPr>
        <p:spPr>
          <a:xfrm>
            <a:off x="8342106" y="5210983"/>
            <a:ext cx="846665" cy="2979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14772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9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2016</a:t>
            </a:r>
          </a:p>
        </p:txBody>
      </p:sp>
      <p:sp>
        <p:nvSpPr>
          <p:cNvPr id="60" name="Likbent triangel 59">
            <a:extLst>
              <a:ext uri="{FF2B5EF4-FFF2-40B4-BE49-F238E27FC236}">
                <a16:creationId xmlns:a16="http://schemas.microsoft.com/office/drawing/2014/main" id="{04857027-ED76-E35F-9AAF-C96AFA1F6277}"/>
              </a:ext>
            </a:extLst>
          </p:cNvPr>
          <p:cNvSpPr/>
          <p:nvPr/>
        </p:nvSpPr>
        <p:spPr>
          <a:xfrm>
            <a:off x="7946510" y="2582202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1" name="Likbent triangel 60">
            <a:extLst>
              <a:ext uri="{FF2B5EF4-FFF2-40B4-BE49-F238E27FC236}">
                <a16:creationId xmlns:a16="http://schemas.microsoft.com/office/drawing/2014/main" id="{6D6935DB-6C9A-7FB9-8811-26BA82570707}"/>
              </a:ext>
            </a:extLst>
          </p:cNvPr>
          <p:cNvSpPr/>
          <p:nvPr/>
        </p:nvSpPr>
        <p:spPr>
          <a:xfrm>
            <a:off x="7666305" y="2104622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2" name="Likbent triangel 61">
            <a:extLst>
              <a:ext uri="{FF2B5EF4-FFF2-40B4-BE49-F238E27FC236}">
                <a16:creationId xmlns:a16="http://schemas.microsoft.com/office/drawing/2014/main" id="{2592C517-D79A-E17E-6652-2D5F87160553}"/>
              </a:ext>
            </a:extLst>
          </p:cNvPr>
          <p:cNvSpPr/>
          <p:nvPr/>
        </p:nvSpPr>
        <p:spPr>
          <a:xfrm>
            <a:off x="7753204" y="2258987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3" name="Likbent triangel 62">
            <a:extLst>
              <a:ext uri="{FF2B5EF4-FFF2-40B4-BE49-F238E27FC236}">
                <a16:creationId xmlns:a16="http://schemas.microsoft.com/office/drawing/2014/main" id="{DF94D585-FA56-ACB4-3E2B-D6110F91F264}"/>
              </a:ext>
            </a:extLst>
          </p:cNvPr>
          <p:cNvSpPr/>
          <p:nvPr/>
        </p:nvSpPr>
        <p:spPr>
          <a:xfrm>
            <a:off x="7588388" y="2334942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4" name="Likbent triangel 63">
            <a:extLst>
              <a:ext uri="{FF2B5EF4-FFF2-40B4-BE49-F238E27FC236}">
                <a16:creationId xmlns:a16="http://schemas.microsoft.com/office/drawing/2014/main" id="{14ADECC2-EA4D-4A26-276A-37D93D33EB78}"/>
              </a:ext>
            </a:extLst>
          </p:cNvPr>
          <p:cNvSpPr/>
          <p:nvPr/>
        </p:nvSpPr>
        <p:spPr>
          <a:xfrm>
            <a:off x="7206714" y="1660236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5" name="Likbent triangel 64">
            <a:extLst>
              <a:ext uri="{FF2B5EF4-FFF2-40B4-BE49-F238E27FC236}">
                <a16:creationId xmlns:a16="http://schemas.microsoft.com/office/drawing/2014/main" id="{A86BCB7A-C437-472A-E9F9-7E0164559964}"/>
              </a:ext>
            </a:extLst>
          </p:cNvPr>
          <p:cNvSpPr/>
          <p:nvPr/>
        </p:nvSpPr>
        <p:spPr>
          <a:xfrm>
            <a:off x="6661557" y="1370300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6" name="Likbent triangel 65">
            <a:extLst>
              <a:ext uri="{FF2B5EF4-FFF2-40B4-BE49-F238E27FC236}">
                <a16:creationId xmlns:a16="http://schemas.microsoft.com/office/drawing/2014/main" id="{0E1CACFD-67EE-7F24-F3E3-32E04D24F647}"/>
              </a:ext>
            </a:extLst>
          </p:cNvPr>
          <p:cNvSpPr/>
          <p:nvPr/>
        </p:nvSpPr>
        <p:spPr>
          <a:xfrm>
            <a:off x="6619618" y="1672226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7" name="Likbent triangel 66">
            <a:extLst>
              <a:ext uri="{FF2B5EF4-FFF2-40B4-BE49-F238E27FC236}">
                <a16:creationId xmlns:a16="http://schemas.microsoft.com/office/drawing/2014/main" id="{7010F383-D65D-CAA3-4294-13933DF497F8}"/>
              </a:ext>
            </a:extLst>
          </p:cNvPr>
          <p:cNvSpPr/>
          <p:nvPr/>
        </p:nvSpPr>
        <p:spPr>
          <a:xfrm>
            <a:off x="6866520" y="2377103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8" name="Likbent triangel 67">
            <a:extLst>
              <a:ext uri="{FF2B5EF4-FFF2-40B4-BE49-F238E27FC236}">
                <a16:creationId xmlns:a16="http://schemas.microsoft.com/office/drawing/2014/main" id="{E756CB3E-54EC-1392-E6F9-F30C4C345DA9}"/>
              </a:ext>
            </a:extLst>
          </p:cNvPr>
          <p:cNvSpPr/>
          <p:nvPr/>
        </p:nvSpPr>
        <p:spPr>
          <a:xfrm>
            <a:off x="6612365" y="2641708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9" name="Likbent triangel 68">
            <a:extLst>
              <a:ext uri="{FF2B5EF4-FFF2-40B4-BE49-F238E27FC236}">
                <a16:creationId xmlns:a16="http://schemas.microsoft.com/office/drawing/2014/main" id="{86AEC409-5A8C-E735-1254-A6E7FD8D745E}"/>
              </a:ext>
            </a:extLst>
          </p:cNvPr>
          <p:cNvSpPr/>
          <p:nvPr/>
        </p:nvSpPr>
        <p:spPr>
          <a:xfrm>
            <a:off x="6552235" y="2406813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0" name="Likbent triangel 69">
            <a:extLst>
              <a:ext uri="{FF2B5EF4-FFF2-40B4-BE49-F238E27FC236}">
                <a16:creationId xmlns:a16="http://schemas.microsoft.com/office/drawing/2014/main" id="{EAA9B87F-7E89-861D-BAA4-0A656A863126}"/>
              </a:ext>
            </a:extLst>
          </p:cNvPr>
          <p:cNvSpPr/>
          <p:nvPr/>
        </p:nvSpPr>
        <p:spPr>
          <a:xfrm>
            <a:off x="6690356" y="2945717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1" name="Likbent triangel 70">
            <a:extLst>
              <a:ext uri="{FF2B5EF4-FFF2-40B4-BE49-F238E27FC236}">
                <a16:creationId xmlns:a16="http://schemas.microsoft.com/office/drawing/2014/main" id="{ACFDA5F8-EB12-13D0-443D-D2801DD3B6A2}"/>
              </a:ext>
            </a:extLst>
          </p:cNvPr>
          <p:cNvSpPr/>
          <p:nvPr/>
        </p:nvSpPr>
        <p:spPr>
          <a:xfrm>
            <a:off x="6909678" y="2849706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2" name="Likbent triangel 71">
            <a:extLst>
              <a:ext uri="{FF2B5EF4-FFF2-40B4-BE49-F238E27FC236}">
                <a16:creationId xmlns:a16="http://schemas.microsoft.com/office/drawing/2014/main" id="{2BA791EB-87C9-93FE-8BE6-24B7B11513DF}"/>
              </a:ext>
            </a:extLst>
          </p:cNvPr>
          <p:cNvSpPr/>
          <p:nvPr/>
        </p:nvSpPr>
        <p:spPr>
          <a:xfrm>
            <a:off x="6335269" y="3113027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3" name="Likbent triangel 72">
            <a:extLst>
              <a:ext uri="{FF2B5EF4-FFF2-40B4-BE49-F238E27FC236}">
                <a16:creationId xmlns:a16="http://schemas.microsoft.com/office/drawing/2014/main" id="{85AD6107-298B-E58E-B87E-8841016DAA24}"/>
              </a:ext>
            </a:extLst>
          </p:cNvPr>
          <p:cNvSpPr/>
          <p:nvPr/>
        </p:nvSpPr>
        <p:spPr>
          <a:xfrm>
            <a:off x="7122931" y="3101714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4" name="Likbent triangel 73">
            <a:extLst>
              <a:ext uri="{FF2B5EF4-FFF2-40B4-BE49-F238E27FC236}">
                <a16:creationId xmlns:a16="http://schemas.microsoft.com/office/drawing/2014/main" id="{AF0D1B19-6E7B-E82A-1C8E-AF7E57A471B7}"/>
              </a:ext>
            </a:extLst>
          </p:cNvPr>
          <p:cNvSpPr/>
          <p:nvPr/>
        </p:nvSpPr>
        <p:spPr>
          <a:xfrm>
            <a:off x="7394655" y="3345345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5" name="Likbent triangel 74">
            <a:extLst>
              <a:ext uri="{FF2B5EF4-FFF2-40B4-BE49-F238E27FC236}">
                <a16:creationId xmlns:a16="http://schemas.microsoft.com/office/drawing/2014/main" id="{8B1081CB-1207-87C9-5A2B-2A23DF90B514}"/>
              </a:ext>
            </a:extLst>
          </p:cNvPr>
          <p:cNvSpPr/>
          <p:nvPr/>
        </p:nvSpPr>
        <p:spPr>
          <a:xfrm>
            <a:off x="7394655" y="3645780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6" name="Likbent triangel 75">
            <a:extLst>
              <a:ext uri="{FF2B5EF4-FFF2-40B4-BE49-F238E27FC236}">
                <a16:creationId xmlns:a16="http://schemas.microsoft.com/office/drawing/2014/main" id="{ED472928-D3AE-B14A-5A20-79DF403C902E}"/>
              </a:ext>
            </a:extLst>
          </p:cNvPr>
          <p:cNvSpPr/>
          <p:nvPr/>
        </p:nvSpPr>
        <p:spPr>
          <a:xfrm>
            <a:off x="7538768" y="2842598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7" name="Likbent triangel 76">
            <a:extLst>
              <a:ext uri="{FF2B5EF4-FFF2-40B4-BE49-F238E27FC236}">
                <a16:creationId xmlns:a16="http://schemas.microsoft.com/office/drawing/2014/main" id="{1BA49078-7A66-5387-788A-67D70F72B01B}"/>
              </a:ext>
            </a:extLst>
          </p:cNvPr>
          <p:cNvSpPr/>
          <p:nvPr/>
        </p:nvSpPr>
        <p:spPr>
          <a:xfrm>
            <a:off x="6238616" y="3576659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8" name="Ellips 77">
            <a:extLst>
              <a:ext uri="{FF2B5EF4-FFF2-40B4-BE49-F238E27FC236}">
                <a16:creationId xmlns:a16="http://schemas.microsoft.com/office/drawing/2014/main" id="{9F544D58-2CE6-A47D-206A-2F0BD1735CC6}"/>
              </a:ext>
            </a:extLst>
          </p:cNvPr>
          <p:cNvSpPr/>
          <p:nvPr/>
        </p:nvSpPr>
        <p:spPr>
          <a:xfrm rot="14517133">
            <a:off x="7624590" y="1272634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9" name="Ellips 78">
            <a:extLst>
              <a:ext uri="{FF2B5EF4-FFF2-40B4-BE49-F238E27FC236}">
                <a16:creationId xmlns:a16="http://schemas.microsoft.com/office/drawing/2014/main" id="{CF7BA625-A82C-DFEE-866B-56A9180F8615}"/>
              </a:ext>
            </a:extLst>
          </p:cNvPr>
          <p:cNvSpPr/>
          <p:nvPr/>
        </p:nvSpPr>
        <p:spPr>
          <a:xfrm rot="14517133">
            <a:off x="7507730" y="1484558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0" name="Ellips 79">
            <a:extLst>
              <a:ext uri="{FF2B5EF4-FFF2-40B4-BE49-F238E27FC236}">
                <a16:creationId xmlns:a16="http://schemas.microsoft.com/office/drawing/2014/main" id="{48E877C9-6AFA-F4B6-E2F8-D17F180FAE61}"/>
              </a:ext>
            </a:extLst>
          </p:cNvPr>
          <p:cNvSpPr/>
          <p:nvPr/>
        </p:nvSpPr>
        <p:spPr>
          <a:xfrm rot="14517133">
            <a:off x="7631020" y="1735514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1" name="Ellips 80">
            <a:extLst>
              <a:ext uri="{FF2B5EF4-FFF2-40B4-BE49-F238E27FC236}">
                <a16:creationId xmlns:a16="http://schemas.microsoft.com/office/drawing/2014/main" id="{337A5C0E-7B99-FB61-9E73-12C9A09EA686}"/>
              </a:ext>
            </a:extLst>
          </p:cNvPr>
          <p:cNvSpPr/>
          <p:nvPr/>
        </p:nvSpPr>
        <p:spPr>
          <a:xfrm rot="14517133">
            <a:off x="7761570" y="1978647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2" name="Ellips 81">
            <a:extLst>
              <a:ext uri="{FF2B5EF4-FFF2-40B4-BE49-F238E27FC236}">
                <a16:creationId xmlns:a16="http://schemas.microsoft.com/office/drawing/2014/main" id="{24C0CAE0-7EEC-EDB8-9B2F-1F07A7D6BE00}"/>
              </a:ext>
            </a:extLst>
          </p:cNvPr>
          <p:cNvSpPr/>
          <p:nvPr/>
        </p:nvSpPr>
        <p:spPr>
          <a:xfrm rot="14517133">
            <a:off x="7866278" y="1920338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3" name="Ellips 82">
            <a:extLst>
              <a:ext uri="{FF2B5EF4-FFF2-40B4-BE49-F238E27FC236}">
                <a16:creationId xmlns:a16="http://schemas.microsoft.com/office/drawing/2014/main" id="{87DBBE16-B216-92B9-D203-3DBAA857DAF7}"/>
              </a:ext>
            </a:extLst>
          </p:cNvPr>
          <p:cNvSpPr/>
          <p:nvPr/>
        </p:nvSpPr>
        <p:spPr>
          <a:xfrm rot="14517133">
            <a:off x="7944196" y="2170730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4" name="Ellips 83">
            <a:extLst>
              <a:ext uri="{FF2B5EF4-FFF2-40B4-BE49-F238E27FC236}">
                <a16:creationId xmlns:a16="http://schemas.microsoft.com/office/drawing/2014/main" id="{286C8EFD-801D-F060-1AFB-F84562E1DEE8}"/>
              </a:ext>
            </a:extLst>
          </p:cNvPr>
          <p:cNvSpPr/>
          <p:nvPr/>
        </p:nvSpPr>
        <p:spPr>
          <a:xfrm rot="14517133">
            <a:off x="7958961" y="2333448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7AE93083-80E9-187C-F9C7-2B67CCCA37FF}"/>
              </a:ext>
            </a:extLst>
          </p:cNvPr>
          <p:cNvSpPr/>
          <p:nvPr/>
        </p:nvSpPr>
        <p:spPr>
          <a:xfrm rot="14517133">
            <a:off x="8157167" y="2166414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6" name="Ellips 85">
            <a:extLst>
              <a:ext uri="{FF2B5EF4-FFF2-40B4-BE49-F238E27FC236}">
                <a16:creationId xmlns:a16="http://schemas.microsoft.com/office/drawing/2014/main" id="{229ADABB-6123-C6FD-5F71-8537EE2541FC}"/>
              </a:ext>
            </a:extLst>
          </p:cNvPr>
          <p:cNvSpPr/>
          <p:nvPr/>
        </p:nvSpPr>
        <p:spPr>
          <a:xfrm rot="14517133">
            <a:off x="8300590" y="2414572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7" name="Ellips 86">
            <a:extLst>
              <a:ext uri="{FF2B5EF4-FFF2-40B4-BE49-F238E27FC236}">
                <a16:creationId xmlns:a16="http://schemas.microsoft.com/office/drawing/2014/main" id="{ED27C1FD-82A6-50D0-5A5C-048EAD384C90}"/>
              </a:ext>
            </a:extLst>
          </p:cNvPr>
          <p:cNvSpPr/>
          <p:nvPr/>
        </p:nvSpPr>
        <p:spPr>
          <a:xfrm rot="14517133">
            <a:off x="7892847" y="2980490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8" name="Ellips 87">
            <a:extLst>
              <a:ext uri="{FF2B5EF4-FFF2-40B4-BE49-F238E27FC236}">
                <a16:creationId xmlns:a16="http://schemas.microsoft.com/office/drawing/2014/main" id="{7481F2AA-7600-D51B-FB9C-EDC1A2A49EB7}"/>
              </a:ext>
            </a:extLst>
          </p:cNvPr>
          <p:cNvSpPr/>
          <p:nvPr/>
        </p:nvSpPr>
        <p:spPr>
          <a:xfrm rot="14517133">
            <a:off x="7861968" y="3127448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9" name="Ellips 88">
            <a:extLst>
              <a:ext uri="{FF2B5EF4-FFF2-40B4-BE49-F238E27FC236}">
                <a16:creationId xmlns:a16="http://schemas.microsoft.com/office/drawing/2014/main" id="{8DBEB5CF-9F44-E979-8944-15E30B50050D}"/>
              </a:ext>
            </a:extLst>
          </p:cNvPr>
          <p:cNvSpPr/>
          <p:nvPr/>
        </p:nvSpPr>
        <p:spPr>
          <a:xfrm rot="14517133">
            <a:off x="7758984" y="3032344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0" name="Ellips 89">
            <a:extLst>
              <a:ext uri="{FF2B5EF4-FFF2-40B4-BE49-F238E27FC236}">
                <a16:creationId xmlns:a16="http://schemas.microsoft.com/office/drawing/2014/main" id="{5C4F2B01-0509-89D7-E18D-D1C1E742F563}"/>
              </a:ext>
            </a:extLst>
          </p:cNvPr>
          <p:cNvSpPr/>
          <p:nvPr/>
        </p:nvSpPr>
        <p:spPr>
          <a:xfrm rot="14517133">
            <a:off x="7729299" y="2872960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1" name="Ellips 90">
            <a:extLst>
              <a:ext uri="{FF2B5EF4-FFF2-40B4-BE49-F238E27FC236}">
                <a16:creationId xmlns:a16="http://schemas.microsoft.com/office/drawing/2014/main" id="{34122887-B40C-C68A-685D-E59F62E95EE8}"/>
              </a:ext>
            </a:extLst>
          </p:cNvPr>
          <p:cNvSpPr/>
          <p:nvPr/>
        </p:nvSpPr>
        <p:spPr>
          <a:xfrm rot="14517133">
            <a:off x="7616771" y="2792419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2" name="Ellips 91">
            <a:extLst>
              <a:ext uri="{FF2B5EF4-FFF2-40B4-BE49-F238E27FC236}">
                <a16:creationId xmlns:a16="http://schemas.microsoft.com/office/drawing/2014/main" id="{B6801D30-B9C7-9683-CE07-00DDC4D8CF0A}"/>
              </a:ext>
            </a:extLst>
          </p:cNvPr>
          <p:cNvSpPr/>
          <p:nvPr/>
        </p:nvSpPr>
        <p:spPr>
          <a:xfrm rot="14517133">
            <a:off x="7569525" y="2985866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3" name="Ellips 92">
            <a:extLst>
              <a:ext uri="{FF2B5EF4-FFF2-40B4-BE49-F238E27FC236}">
                <a16:creationId xmlns:a16="http://schemas.microsoft.com/office/drawing/2014/main" id="{2B49725F-8940-2095-2ADF-A8782AC38A31}"/>
              </a:ext>
            </a:extLst>
          </p:cNvPr>
          <p:cNvSpPr/>
          <p:nvPr/>
        </p:nvSpPr>
        <p:spPr>
          <a:xfrm rot="14517133">
            <a:off x="7429420" y="2912381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4" name="Ellips 93">
            <a:extLst>
              <a:ext uri="{FF2B5EF4-FFF2-40B4-BE49-F238E27FC236}">
                <a16:creationId xmlns:a16="http://schemas.microsoft.com/office/drawing/2014/main" id="{51FAEC85-2950-6C11-5482-593BDA925998}"/>
              </a:ext>
            </a:extLst>
          </p:cNvPr>
          <p:cNvSpPr/>
          <p:nvPr/>
        </p:nvSpPr>
        <p:spPr>
          <a:xfrm rot="14517133">
            <a:off x="7407372" y="3118049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5" name="Ellips 94">
            <a:extLst>
              <a:ext uri="{FF2B5EF4-FFF2-40B4-BE49-F238E27FC236}">
                <a16:creationId xmlns:a16="http://schemas.microsoft.com/office/drawing/2014/main" id="{2E34CBB3-7B0E-95C2-BD39-F0CF38DA8092}"/>
              </a:ext>
            </a:extLst>
          </p:cNvPr>
          <p:cNvSpPr/>
          <p:nvPr/>
        </p:nvSpPr>
        <p:spPr>
          <a:xfrm rot="14517133">
            <a:off x="7292375" y="3315200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6" name="Ellips 95">
            <a:extLst>
              <a:ext uri="{FF2B5EF4-FFF2-40B4-BE49-F238E27FC236}">
                <a16:creationId xmlns:a16="http://schemas.microsoft.com/office/drawing/2014/main" id="{60F3F539-FAD2-8D88-3143-32A559B54F95}"/>
              </a:ext>
            </a:extLst>
          </p:cNvPr>
          <p:cNvSpPr/>
          <p:nvPr/>
        </p:nvSpPr>
        <p:spPr>
          <a:xfrm rot="14517133">
            <a:off x="7255009" y="3489450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7" name="Ellips 96">
            <a:extLst>
              <a:ext uri="{FF2B5EF4-FFF2-40B4-BE49-F238E27FC236}">
                <a16:creationId xmlns:a16="http://schemas.microsoft.com/office/drawing/2014/main" id="{9EE62974-9A4B-CC6E-C52B-6E72FFD26D11}"/>
              </a:ext>
            </a:extLst>
          </p:cNvPr>
          <p:cNvSpPr/>
          <p:nvPr/>
        </p:nvSpPr>
        <p:spPr>
          <a:xfrm rot="14517133">
            <a:off x="7188757" y="3025819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8" name="Ellips 97">
            <a:extLst>
              <a:ext uri="{FF2B5EF4-FFF2-40B4-BE49-F238E27FC236}">
                <a16:creationId xmlns:a16="http://schemas.microsoft.com/office/drawing/2014/main" id="{19563495-AC05-307D-1A48-C1979F7D355D}"/>
              </a:ext>
            </a:extLst>
          </p:cNvPr>
          <p:cNvSpPr/>
          <p:nvPr/>
        </p:nvSpPr>
        <p:spPr>
          <a:xfrm rot="14517133">
            <a:off x="7101992" y="2856691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9" name="Ellips 98">
            <a:extLst>
              <a:ext uri="{FF2B5EF4-FFF2-40B4-BE49-F238E27FC236}">
                <a16:creationId xmlns:a16="http://schemas.microsoft.com/office/drawing/2014/main" id="{77FD742F-CD19-CCD2-6A64-52978B54A407}"/>
              </a:ext>
            </a:extLst>
          </p:cNvPr>
          <p:cNvSpPr/>
          <p:nvPr/>
        </p:nvSpPr>
        <p:spPr>
          <a:xfrm rot="14517133">
            <a:off x="7027719" y="3062657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0" name="Ellips 99">
            <a:extLst>
              <a:ext uri="{FF2B5EF4-FFF2-40B4-BE49-F238E27FC236}">
                <a16:creationId xmlns:a16="http://schemas.microsoft.com/office/drawing/2014/main" id="{C79E0169-C805-37C0-1FBC-6590E45C8E9B}"/>
              </a:ext>
            </a:extLst>
          </p:cNvPr>
          <p:cNvSpPr/>
          <p:nvPr/>
        </p:nvSpPr>
        <p:spPr>
          <a:xfrm rot="14517133">
            <a:off x="6970144" y="3215970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1" name="Ellips 100">
            <a:extLst>
              <a:ext uri="{FF2B5EF4-FFF2-40B4-BE49-F238E27FC236}">
                <a16:creationId xmlns:a16="http://schemas.microsoft.com/office/drawing/2014/main" id="{0951875A-4C21-E1D4-A705-26B9D1101FDF}"/>
              </a:ext>
            </a:extLst>
          </p:cNvPr>
          <p:cNvSpPr/>
          <p:nvPr/>
        </p:nvSpPr>
        <p:spPr>
          <a:xfrm rot="14517133">
            <a:off x="6750086" y="3362257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2" name="Ellips 101">
            <a:extLst>
              <a:ext uri="{FF2B5EF4-FFF2-40B4-BE49-F238E27FC236}">
                <a16:creationId xmlns:a16="http://schemas.microsoft.com/office/drawing/2014/main" id="{FC88054C-B43A-2E37-785D-FFE2B35588ED}"/>
              </a:ext>
            </a:extLst>
          </p:cNvPr>
          <p:cNvSpPr/>
          <p:nvPr/>
        </p:nvSpPr>
        <p:spPr>
          <a:xfrm rot="14517133">
            <a:off x="6580968" y="3252542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3" name="Ellips 102">
            <a:extLst>
              <a:ext uri="{FF2B5EF4-FFF2-40B4-BE49-F238E27FC236}">
                <a16:creationId xmlns:a16="http://schemas.microsoft.com/office/drawing/2014/main" id="{BE497C20-FB77-CA7D-C0BE-001A92248840}"/>
              </a:ext>
            </a:extLst>
          </p:cNvPr>
          <p:cNvSpPr/>
          <p:nvPr/>
        </p:nvSpPr>
        <p:spPr>
          <a:xfrm rot="14517133">
            <a:off x="6412342" y="3114541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4" name="Ellips 103">
            <a:extLst>
              <a:ext uri="{FF2B5EF4-FFF2-40B4-BE49-F238E27FC236}">
                <a16:creationId xmlns:a16="http://schemas.microsoft.com/office/drawing/2014/main" id="{05905B3F-2C6E-B06B-7BCC-0837CBEFB189}"/>
              </a:ext>
            </a:extLst>
          </p:cNvPr>
          <p:cNvSpPr/>
          <p:nvPr/>
        </p:nvSpPr>
        <p:spPr>
          <a:xfrm rot="14517133">
            <a:off x="6507729" y="2953939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5" name="Ellips 104">
            <a:extLst>
              <a:ext uri="{FF2B5EF4-FFF2-40B4-BE49-F238E27FC236}">
                <a16:creationId xmlns:a16="http://schemas.microsoft.com/office/drawing/2014/main" id="{B26B8BD7-3F57-8A82-BCA6-5624F945B371}"/>
              </a:ext>
            </a:extLst>
          </p:cNvPr>
          <p:cNvSpPr/>
          <p:nvPr/>
        </p:nvSpPr>
        <p:spPr>
          <a:xfrm rot="14517133">
            <a:off x="6633447" y="2836573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6" name="Ellips 105">
            <a:extLst>
              <a:ext uri="{FF2B5EF4-FFF2-40B4-BE49-F238E27FC236}">
                <a16:creationId xmlns:a16="http://schemas.microsoft.com/office/drawing/2014/main" id="{D8385C9E-7B2E-EF72-71C5-DD53FECBD534}"/>
              </a:ext>
            </a:extLst>
          </p:cNvPr>
          <p:cNvSpPr/>
          <p:nvPr/>
        </p:nvSpPr>
        <p:spPr>
          <a:xfrm rot="14517133">
            <a:off x="6868448" y="2704352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7" name="Ellips 106">
            <a:extLst>
              <a:ext uri="{FF2B5EF4-FFF2-40B4-BE49-F238E27FC236}">
                <a16:creationId xmlns:a16="http://schemas.microsoft.com/office/drawing/2014/main" id="{2B0223AC-0FB6-FB2B-7203-F77C7663DD4D}"/>
              </a:ext>
            </a:extLst>
          </p:cNvPr>
          <p:cNvSpPr/>
          <p:nvPr/>
        </p:nvSpPr>
        <p:spPr>
          <a:xfrm rot="14517133">
            <a:off x="6697735" y="2638481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8" name="Ellips 107">
            <a:extLst>
              <a:ext uri="{FF2B5EF4-FFF2-40B4-BE49-F238E27FC236}">
                <a16:creationId xmlns:a16="http://schemas.microsoft.com/office/drawing/2014/main" id="{C2495F76-A05F-4264-996A-A6EE50FEF502}"/>
              </a:ext>
            </a:extLst>
          </p:cNvPr>
          <p:cNvSpPr/>
          <p:nvPr/>
        </p:nvSpPr>
        <p:spPr>
          <a:xfrm rot="14517133">
            <a:off x="6631716" y="2404460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9" name="Ellips 108">
            <a:extLst>
              <a:ext uri="{FF2B5EF4-FFF2-40B4-BE49-F238E27FC236}">
                <a16:creationId xmlns:a16="http://schemas.microsoft.com/office/drawing/2014/main" id="{289157A9-6AA7-65ED-D810-9CB3258981A3}"/>
              </a:ext>
            </a:extLst>
          </p:cNvPr>
          <p:cNvSpPr/>
          <p:nvPr/>
        </p:nvSpPr>
        <p:spPr>
          <a:xfrm rot="14517133">
            <a:off x="7452505" y="1900091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12" name="Likbent triangel 111">
            <a:extLst>
              <a:ext uri="{FF2B5EF4-FFF2-40B4-BE49-F238E27FC236}">
                <a16:creationId xmlns:a16="http://schemas.microsoft.com/office/drawing/2014/main" id="{335BE468-66A0-B41A-53BB-D718109147D9}"/>
              </a:ext>
            </a:extLst>
          </p:cNvPr>
          <p:cNvSpPr/>
          <p:nvPr/>
        </p:nvSpPr>
        <p:spPr>
          <a:xfrm>
            <a:off x="7185572" y="2302846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61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C132D9C-26CC-4B7D-B300-3B8B0281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AEC25-BFF8-4F51-8147-11A35D178CA1}" type="slidenum">
              <a:rPr kumimoji="0" lang="sv-SE" sz="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pPr marL="0" marR="0" lvl="0" indent="0" algn="r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9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924D100-2167-E456-05D8-6CEC42C72D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C0C358A-729C-59D3-0DF2-819A2924B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8"/>
          <a:stretch/>
        </p:blipFill>
        <p:spPr>
          <a:xfrm>
            <a:off x="6096000" y="535889"/>
            <a:ext cx="3142301" cy="5642052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251A799B-366D-F870-BAE2-2444C7AE4957}"/>
              </a:ext>
            </a:extLst>
          </p:cNvPr>
          <p:cNvSpPr/>
          <p:nvPr/>
        </p:nvSpPr>
        <p:spPr>
          <a:xfrm>
            <a:off x="7586918" y="1194424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54" name="Likbent triangel 53">
            <a:extLst>
              <a:ext uri="{FF2B5EF4-FFF2-40B4-BE49-F238E27FC236}">
                <a16:creationId xmlns:a16="http://schemas.microsoft.com/office/drawing/2014/main" id="{FFA0481D-0811-DC91-7D41-A466A9BC2BF5}"/>
              </a:ext>
            </a:extLst>
          </p:cNvPr>
          <p:cNvSpPr/>
          <p:nvPr/>
        </p:nvSpPr>
        <p:spPr>
          <a:xfrm>
            <a:off x="7118505" y="2889210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C0A262B6-FD23-2C5C-095D-B602E61B8EA1}"/>
              </a:ext>
            </a:extLst>
          </p:cNvPr>
          <p:cNvSpPr txBox="1"/>
          <p:nvPr/>
        </p:nvSpPr>
        <p:spPr>
          <a:xfrm>
            <a:off x="8342106" y="5210983"/>
            <a:ext cx="846665" cy="2979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14772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9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2019</a:t>
            </a:r>
          </a:p>
        </p:txBody>
      </p:sp>
      <p:sp>
        <p:nvSpPr>
          <p:cNvPr id="60" name="Ellips 59">
            <a:extLst>
              <a:ext uri="{FF2B5EF4-FFF2-40B4-BE49-F238E27FC236}">
                <a16:creationId xmlns:a16="http://schemas.microsoft.com/office/drawing/2014/main" id="{1E841001-6A84-0B6C-C8DA-FDD18DDC856E}"/>
              </a:ext>
            </a:extLst>
          </p:cNvPr>
          <p:cNvSpPr/>
          <p:nvPr/>
        </p:nvSpPr>
        <p:spPr>
          <a:xfrm>
            <a:off x="7799805" y="1375913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1" name="Ellips 60">
            <a:extLst>
              <a:ext uri="{FF2B5EF4-FFF2-40B4-BE49-F238E27FC236}">
                <a16:creationId xmlns:a16="http://schemas.microsoft.com/office/drawing/2014/main" id="{FD49C769-020A-B80E-9BE6-6948216A3430}"/>
              </a:ext>
            </a:extLst>
          </p:cNvPr>
          <p:cNvSpPr/>
          <p:nvPr/>
        </p:nvSpPr>
        <p:spPr>
          <a:xfrm>
            <a:off x="7479635" y="1475703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2" name="Ellips 61">
            <a:extLst>
              <a:ext uri="{FF2B5EF4-FFF2-40B4-BE49-F238E27FC236}">
                <a16:creationId xmlns:a16="http://schemas.microsoft.com/office/drawing/2014/main" id="{7C4815CB-CC6F-F468-68EA-E2CF641AC35D}"/>
              </a:ext>
            </a:extLst>
          </p:cNvPr>
          <p:cNvSpPr/>
          <p:nvPr/>
        </p:nvSpPr>
        <p:spPr>
          <a:xfrm>
            <a:off x="7799805" y="1672640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3" name="Ellips 62">
            <a:extLst>
              <a:ext uri="{FF2B5EF4-FFF2-40B4-BE49-F238E27FC236}">
                <a16:creationId xmlns:a16="http://schemas.microsoft.com/office/drawing/2014/main" id="{12A19CF1-D9FA-C5E8-D5AD-0A4EBBB36A15}"/>
              </a:ext>
            </a:extLst>
          </p:cNvPr>
          <p:cNvSpPr/>
          <p:nvPr/>
        </p:nvSpPr>
        <p:spPr>
          <a:xfrm>
            <a:off x="7516928" y="1706020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4" name="Ellips 63">
            <a:extLst>
              <a:ext uri="{FF2B5EF4-FFF2-40B4-BE49-F238E27FC236}">
                <a16:creationId xmlns:a16="http://schemas.microsoft.com/office/drawing/2014/main" id="{93059793-6793-C029-EFD9-AD2FACF93566}"/>
              </a:ext>
            </a:extLst>
          </p:cNvPr>
          <p:cNvSpPr/>
          <p:nvPr/>
        </p:nvSpPr>
        <p:spPr>
          <a:xfrm>
            <a:off x="7298095" y="1794076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5" name="Ellips 64">
            <a:extLst>
              <a:ext uri="{FF2B5EF4-FFF2-40B4-BE49-F238E27FC236}">
                <a16:creationId xmlns:a16="http://schemas.microsoft.com/office/drawing/2014/main" id="{746BD294-F233-4AEB-CC97-7ED7FDF30DBE}"/>
              </a:ext>
            </a:extLst>
          </p:cNvPr>
          <p:cNvSpPr/>
          <p:nvPr/>
        </p:nvSpPr>
        <p:spPr>
          <a:xfrm>
            <a:off x="7640100" y="1882380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6" name="Ellips 65">
            <a:extLst>
              <a:ext uri="{FF2B5EF4-FFF2-40B4-BE49-F238E27FC236}">
                <a16:creationId xmlns:a16="http://schemas.microsoft.com/office/drawing/2014/main" id="{2F9A0B5D-1815-88FF-D754-5BEEB4C4B8C4}"/>
              </a:ext>
            </a:extLst>
          </p:cNvPr>
          <p:cNvSpPr/>
          <p:nvPr/>
        </p:nvSpPr>
        <p:spPr>
          <a:xfrm>
            <a:off x="7799804" y="1982845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7" name="Ellips 66">
            <a:extLst>
              <a:ext uri="{FF2B5EF4-FFF2-40B4-BE49-F238E27FC236}">
                <a16:creationId xmlns:a16="http://schemas.microsoft.com/office/drawing/2014/main" id="{A4703F8F-CD33-CF90-DA21-DD4ADACF8031}"/>
              </a:ext>
            </a:extLst>
          </p:cNvPr>
          <p:cNvSpPr/>
          <p:nvPr/>
        </p:nvSpPr>
        <p:spPr>
          <a:xfrm>
            <a:off x="7892246" y="2152491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8" name="Ellips 67">
            <a:extLst>
              <a:ext uri="{FF2B5EF4-FFF2-40B4-BE49-F238E27FC236}">
                <a16:creationId xmlns:a16="http://schemas.microsoft.com/office/drawing/2014/main" id="{D06A7A02-788C-1D00-D9F3-C71C3990B610}"/>
              </a:ext>
            </a:extLst>
          </p:cNvPr>
          <p:cNvSpPr/>
          <p:nvPr/>
        </p:nvSpPr>
        <p:spPr>
          <a:xfrm>
            <a:off x="7892246" y="2394966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9" name="Ellips 68">
            <a:extLst>
              <a:ext uri="{FF2B5EF4-FFF2-40B4-BE49-F238E27FC236}">
                <a16:creationId xmlns:a16="http://schemas.microsoft.com/office/drawing/2014/main" id="{31A751DF-CB69-8881-0023-A2351A563C2A}"/>
              </a:ext>
            </a:extLst>
          </p:cNvPr>
          <p:cNvSpPr/>
          <p:nvPr/>
        </p:nvSpPr>
        <p:spPr>
          <a:xfrm>
            <a:off x="8318191" y="2439562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0" name="Ellips 69">
            <a:extLst>
              <a:ext uri="{FF2B5EF4-FFF2-40B4-BE49-F238E27FC236}">
                <a16:creationId xmlns:a16="http://schemas.microsoft.com/office/drawing/2014/main" id="{56A92E00-64DE-398F-CC27-B794EA8C638F}"/>
              </a:ext>
            </a:extLst>
          </p:cNvPr>
          <p:cNvSpPr/>
          <p:nvPr/>
        </p:nvSpPr>
        <p:spPr>
          <a:xfrm>
            <a:off x="8007418" y="1940584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1" name="Ellips 70">
            <a:extLst>
              <a:ext uri="{FF2B5EF4-FFF2-40B4-BE49-F238E27FC236}">
                <a16:creationId xmlns:a16="http://schemas.microsoft.com/office/drawing/2014/main" id="{DA826F58-B0CB-5A16-3AB2-6DD56249212A}"/>
              </a:ext>
            </a:extLst>
          </p:cNvPr>
          <p:cNvSpPr/>
          <p:nvPr/>
        </p:nvSpPr>
        <p:spPr>
          <a:xfrm>
            <a:off x="8134799" y="2087522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2" name="Ellips 71">
            <a:extLst>
              <a:ext uri="{FF2B5EF4-FFF2-40B4-BE49-F238E27FC236}">
                <a16:creationId xmlns:a16="http://schemas.microsoft.com/office/drawing/2014/main" id="{3490EA3F-8309-F232-F892-AB11FD2616E5}"/>
              </a:ext>
            </a:extLst>
          </p:cNvPr>
          <p:cNvSpPr/>
          <p:nvPr/>
        </p:nvSpPr>
        <p:spPr>
          <a:xfrm>
            <a:off x="7479634" y="2637085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3" name="Ellips 72">
            <a:extLst>
              <a:ext uri="{FF2B5EF4-FFF2-40B4-BE49-F238E27FC236}">
                <a16:creationId xmlns:a16="http://schemas.microsoft.com/office/drawing/2014/main" id="{42168BBA-992D-DDFB-46C5-992BF7A6BF94}"/>
              </a:ext>
            </a:extLst>
          </p:cNvPr>
          <p:cNvSpPr/>
          <p:nvPr/>
        </p:nvSpPr>
        <p:spPr>
          <a:xfrm>
            <a:off x="7799803" y="2701642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4" name="Ellips 73">
            <a:extLst>
              <a:ext uri="{FF2B5EF4-FFF2-40B4-BE49-F238E27FC236}">
                <a16:creationId xmlns:a16="http://schemas.microsoft.com/office/drawing/2014/main" id="{1A141526-F995-0038-5D9A-741EFCA73E18}"/>
              </a:ext>
            </a:extLst>
          </p:cNvPr>
          <p:cNvSpPr/>
          <p:nvPr/>
        </p:nvSpPr>
        <p:spPr>
          <a:xfrm>
            <a:off x="8363525" y="3431658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5" name="Ellips 74">
            <a:extLst>
              <a:ext uri="{FF2B5EF4-FFF2-40B4-BE49-F238E27FC236}">
                <a16:creationId xmlns:a16="http://schemas.microsoft.com/office/drawing/2014/main" id="{26891D1B-7C3F-9793-61AF-F7136E1B2512}"/>
              </a:ext>
            </a:extLst>
          </p:cNvPr>
          <p:cNvSpPr/>
          <p:nvPr/>
        </p:nvSpPr>
        <p:spPr>
          <a:xfrm>
            <a:off x="8179563" y="3408051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6" name="Ellips 75">
            <a:extLst>
              <a:ext uri="{FF2B5EF4-FFF2-40B4-BE49-F238E27FC236}">
                <a16:creationId xmlns:a16="http://schemas.microsoft.com/office/drawing/2014/main" id="{5389C164-D6EE-D337-5F2A-67152BA14A0F}"/>
              </a:ext>
            </a:extLst>
          </p:cNvPr>
          <p:cNvSpPr/>
          <p:nvPr/>
        </p:nvSpPr>
        <p:spPr>
          <a:xfrm>
            <a:off x="7731781" y="3776853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7" name="Ellips 76">
            <a:extLst>
              <a:ext uri="{FF2B5EF4-FFF2-40B4-BE49-F238E27FC236}">
                <a16:creationId xmlns:a16="http://schemas.microsoft.com/office/drawing/2014/main" id="{4B623227-BC51-D445-E82C-37B604F95C75}"/>
              </a:ext>
            </a:extLst>
          </p:cNvPr>
          <p:cNvSpPr/>
          <p:nvPr/>
        </p:nvSpPr>
        <p:spPr>
          <a:xfrm>
            <a:off x="7378327" y="3711902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8" name="Ellips 77">
            <a:extLst>
              <a:ext uri="{FF2B5EF4-FFF2-40B4-BE49-F238E27FC236}">
                <a16:creationId xmlns:a16="http://schemas.microsoft.com/office/drawing/2014/main" id="{0564F6B1-FFEF-F863-8C3B-1C1591985FCB}"/>
              </a:ext>
            </a:extLst>
          </p:cNvPr>
          <p:cNvSpPr/>
          <p:nvPr/>
        </p:nvSpPr>
        <p:spPr>
          <a:xfrm>
            <a:off x="7219689" y="3438184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9" name="Ellips 78">
            <a:extLst>
              <a:ext uri="{FF2B5EF4-FFF2-40B4-BE49-F238E27FC236}">
                <a16:creationId xmlns:a16="http://schemas.microsoft.com/office/drawing/2014/main" id="{118565C3-AB9F-985D-D444-A1A3A098C635}"/>
              </a:ext>
            </a:extLst>
          </p:cNvPr>
          <p:cNvSpPr/>
          <p:nvPr/>
        </p:nvSpPr>
        <p:spPr>
          <a:xfrm>
            <a:off x="7383017" y="3362288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0" name="Ellips 79">
            <a:extLst>
              <a:ext uri="{FF2B5EF4-FFF2-40B4-BE49-F238E27FC236}">
                <a16:creationId xmlns:a16="http://schemas.microsoft.com/office/drawing/2014/main" id="{D0F1E9FC-FD19-57EC-A8C6-67EA1D2336F7}"/>
              </a:ext>
            </a:extLst>
          </p:cNvPr>
          <p:cNvSpPr/>
          <p:nvPr/>
        </p:nvSpPr>
        <p:spPr>
          <a:xfrm>
            <a:off x="7271993" y="3253065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1" name="Ellips 80">
            <a:extLst>
              <a:ext uri="{FF2B5EF4-FFF2-40B4-BE49-F238E27FC236}">
                <a16:creationId xmlns:a16="http://schemas.microsoft.com/office/drawing/2014/main" id="{806E6524-68FA-AB41-C2F7-EC88E25B4552}"/>
              </a:ext>
            </a:extLst>
          </p:cNvPr>
          <p:cNvSpPr/>
          <p:nvPr/>
        </p:nvSpPr>
        <p:spPr>
          <a:xfrm>
            <a:off x="7554870" y="2857362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2" name="Ellips 81">
            <a:extLst>
              <a:ext uri="{FF2B5EF4-FFF2-40B4-BE49-F238E27FC236}">
                <a16:creationId xmlns:a16="http://schemas.microsoft.com/office/drawing/2014/main" id="{18B873FA-92D5-7F4E-25A2-8BDC3CC9B936}"/>
              </a:ext>
            </a:extLst>
          </p:cNvPr>
          <p:cNvSpPr/>
          <p:nvPr/>
        </p:nvSpPr>
        <p:spPr>
          <a:xfrm>
            <a:off x="7616660" y="2976712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3" name="Ellips 82">
            <a:extLst>
              <a:ext uri="{FF2B5EF4-FFF2-40B4-BE49-F238E27FC236}">
                <a16:creationId xmlns:a16="http://schemas.microsoft.com/office/drawing/2014/main" id="{1CFDEA9F-B700-DCCC-A445-84484E388B14}"/>
              </a:ext>
            </a:extLst>
          </p:cNvPr>
          <p:cNvSpPr/>
          <p:nvPr/>
        </p:nvSpPr>
        <p:spPr>
          <a:xfrm>
            <a:off x="7694086" y="3101218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4" name="Ellips 83">
            <a:extLst>
              <a:ext uri="{FF2B5EF4-FFF2-40B4-BE49-F238E27FC236}">
                <a16:creationId xmlns:a16="http://schemas.microsoft.com/office/drawing/2014/main" id="{91693F9C-02D8-0343-9DDA-0B8E20B296CA}"/>
              </a:ext>
            </a:extLst>
          </p:cNvPr>
          <p:cNvSpPr/>
          <p:nvPr/>
        </p:nvSpPr>
        <p:spPr>
          <a:xfrm>
            <a:off x="7762247" y="3247194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F86D4C66-1BE0-25C4-A4E8-AFE49F1B5917}"/>
              </a:ext>
            </a:extLst>
          </p:cNvPr>
          <p:cNvSpPr/>
          <p:nvPr/>
        </p:nvSpPr>
        <p:spPr>
          <a:xfrm>
            <a:off x="7774456" y="2890083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6" name="Ellips 85">
            <a:extLst>
              <a:ext uri="{FF2B5EF4-FFF2-40B4-BE49-F238E27FC236}">
                <a16:creationId xmlns:a16="http://schemas.microsoft.com/office/drawing/2014/main" id="{19630958-1042-1537-3A07-C8BC5285ABE6}"/>
              </a:ext>
            </a:extLst>
          </p:cNvPr>
          <p:cNvSpPr/>
          <p:nvPr/>
        </p:nvSpPr>
        <p:spPr>
          <a:xfrm>
            <a:off x="7842617" y="3036058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7" name="Ellips 86">
            <a:extLst>
              <a:ext uri="{FF2B5EF4-FFF2-40B4-BE49-F238E27FC236}">
                <a16:creationId xmlns:a16="http://schemas.microsoft.com/office/drawing/2014/main" id="{94E6C94F-D558-0C95-6FAB-883935B5D386}"/>
              </a:ext>
            </a:extLst>
          </p:cNvPr>
          <p:cNvSpPr/>
          <p:nvPr/>
        </p:nvSpPr>
        <p:spPr>
          <a:xfrm>
            <a:off x="7090078" y="3171298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8" name="Ellips 87">
            <a:extLst>
              <a:ext uri="{FF2B5EF4-FFF2-40B4-BE49-F238E27FC236}">
                <a16:creationId xmlns:a16="http://schemas.microsoft.com/office/drawing/2014/main" id="{A43EB9FA-7416-5691-6B1B-8627A1043E33}"/>
              </a:ext>
            </a:extLst>
          </p:cNvPr>
          <p:cNvSpPr/>
          <p:nvPr/>
        </p:nvSpPr>
        <p:spPr>
          <a:xfrm>
            <a:off x="6943726" y="3167605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9" name="Ellips 88">
            <a:extLst>
              <a:ext uri="{FF2B5EF4-FFF2-40B4-BE49-F238E27FC236}">
                <a16:creationId xmlns:a16="http://schemas.microsoft.com/office/drawing/2014/main" id="{F0A7A096-66F8-D62A-4015-AB11A9ABA068}"/>
              </a:ext>
            </a:extLst>
          </p:cNvPr>
          <p:cNvSpPr/>
          <p:nvPr/>
        </p:nvSpPr>
        <p:spPr>
          <a:xfrm>
            <a:off x="6962378" y="2999668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0" name="Ellips 89">
            <a:extLst>
              <a:ext uri="{FF2B5EF4-FFF2-40B4-BE49-F238E27FC236}">
                <a16:creationId xmlns:a16="http://schemas.microsoft.com/office/drawing/2014/main" id="{78666A97-CB70-8120-F615-E508405ED9D8}"/>
              </a:ext>
            </a:extLst>
          </p:cNvPr>
          <p:cNvSpPr/>
          <p:nvPr/>
        </p:nvSpPr>
        <p:spPr>
          <a:xfrm>
            <a:off x="6698735" y="3331530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1" name="Ellips 90">
            <a:extLst>
              <a:ext uri="{FF2B5EF4-FFF2-40B4-BE49-F238E27FC236}">
                <a16:creationId xmlns:a16="http://schemas.microsoft.com/office/drawing/2014/main" id="{6718B5CA-1EA8-3465-4D27-0990FD9F5146}"/>
              </a:ext>
            </a:extLst>
          </p:cNvPr>
          <p:cNvSpPr/>
          <p:nvPr/>
        </p:nvSpPr>
        <p:spPr>
          <a:xfrm>
            <a:off x="6551386" y="3251664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2" name="Ellips 91">
            <a:extLst>
              <a:ext uri="{FF2B5EF4-FFF2-40B4-BE49-F238E27FC236}">
                <a16:creationId xmlns:a16="http://schemas.microsoft.com/office/drawing/2014/main" id="{D87F10A3-4C26-1D9E-42DE-214F17DEE751}"/>
              </a:ext>
            </a:extLst>
          </p:cNvPr>
          <p:cNvSpPr/>
          <p:nvPr/>
        </p:nvSpPr>
        <p:spPr>
          <a:xfrm>
            <a:off x="6337945" y="3202763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3" name="Ellips 92">
            <a:extLst>
              <a:ext uri="{FF2B5EF4-FFF2-40B4-BE49-F238E27FC236}">
                <a16:creationId xmlns:a16="http://schemas.microsoft.com/office/drawing/2014/main" id="{EA9C8D2A-CCE9-FBF0-D580-54FA68EB1CB4}"/>
              </a:ext>
            </a:extLst>
          </p:cNvPr>
          <p:cNvSpPr/>
          <p:nvPr/>
        </p:nvSpPr>
        <p:spPr>
          <a:xfrm>
            <a:off x="6390921" y="3055566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4" name="Ellips 93">
            <a:extLst>
              <a:ext uri="{FF2B5EF4-FFF2-40B4-BE49-F238E27FC236}">
                <a16:creationId xmlns:a16="http://schemas.microsoft.com/office/drawing/2014/main" id="{A00DDD43-64CC-5512-1E4F-9EAFAD40BBEF}"/>
              </a:ext>
            </a:extLst>
          </p:cNvPr>
          <p:cNvSpPr/>
          <p:nvPr/>
        </p:nvSpPr>
        <p:spPr>
          <a:xfrm>
            <a:off x="6494006" y="2952869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5" name="Ellips 94">
            <a:extLst>
              <a:ext uri="{FF2B5EF4-FFF2-40B4-BE49-F238E27FC236}">
                <a16:creationId xmlns:a16="http://schemas.microsoft.com/office/drawing/2014/main" id="{1664A01F-7238-2B5B-64DF-10A83A375CA1}"/>
              </a:ext>
            </a:extLst>
          </p:cNvPr>
          <p:cNvSpPr/>
          <p:nvPr/>
        </p:nvSpPr>
        <p:spPr>
          <a:xfrm>
            <a:off x="6573448" y="2107197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6" name="Likbent triangel 95">
            <a:extLst>
              <a:ext uri="{FF2B5EF4-FFF2-40B4-BE49-F238E27FC236}">
                <a16:creationId xmlns:a16="http://schemas.microsoft.com/office/drawing/2014/main" id="{22C67DF0-242A-0BA9-4574-B15843E9A4AC}"/>
              </a:ext>
            </a:extLst>
          </p:cNvPr>
          <p:cNvSpPr/>
          <p:nvPr/>
        </p:nvSpPr>
        <p:spPr>
          <a:xfrm>
            <a:off x="7265253" y="2668496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7" name="Ellips 96">
            <a:extLst>
              <a:ext uri="{FF2B5EF4-FFF2-40B4-BE49-F238E27FC236}">
                <a16:creationId xmlns:a16="http://schemas.microsoft.com/office/drawing/2014/main" id="{67001F10-D455-C641-FF93-0A56F306AD44}"/>
              </a:ext>
            </a:extLst>
          </p:cNvPr>
          <p:cNvSpPr/>
          <p:nvPr/>
        </p:nvSpPr>
        <p:spPr>
          <a:xfrm>
            <a:off x="7333728" y="2838812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8" name="Likbent triangel 97">
            <a:extLst>
              <a:ext uri="{FF2B5EF4-FFF2-40B4-BE49-F238E27FC236}">
                <a16:creationId xmlns:a16="http://schemas.microsoft.com/office/drawing/2014/main" id="{FF72D654-2ACC-4462-936A-FEBE2A8ED40D}"/>
              </a:ext>
            </a:extLst>
          </p:cNvPr>
          <p:cNvSpPr/>
          <p:nvPr/>
        </p:nvSpPr>
        <p:spPr>
          <a:xfrm>
            <a:off x="6808915" y="3313441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9" name="Likbent triangel 98">
            <a:extLst>
              <a:ext uri="{FF2B5EF4-FFF2-40B4-BE49-F238E27FC236}">
                <a16:creationId xmlns:a16="http://schemas.microsoft.com/office/drawing/2014/main" id="{716B6CF9-5A1A-2734-CD67-82A006521190}"/>
              </a:ext>
            </a:extLst>
          </p:cNvPr>
          <p:cNvSpPr/>
          <p:nvPr/>
        </p:nvSpPr>
        <p:spPr>
          <a:xfrm>
            <a:off x="6653680" y="3475622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0" name="Likbent triangel 99">
            <a:extLst>
              <a:ext uri="{FF2B5EF4-FFF2-40B4-BE49-F238E27FC236}">
                <a16:creationId xmlns:a16="http://schemas.microsoft.com/office/drawing/2014/main" id="{2CA4ABD7-6F0D-3506-0793-EEF0D1C6BD2D}"/>
              </a:ext>
            </a:extLst>
          </p:cNvPr>
          <p:cNvSpPr/>
          <p:nvPr/>
        </p:nvSpPr>
        <p:spPr>
          <a:xfrm>
            <a:off x="6552189" y="3431913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1" name="Likbent triangel 100">
            <a:extLst>
              <a:ext uri="{FF2B5EF4-FFF2-40B4-BE49-F238E27FC236}">
                <a16:creationId xmlns:a16="http://schemas.microsoft.com/office/drawing/2014/main" id="{14A46B77-9047-5AAB-B1D6-4ACC54C270DF}"/>
              </a:ext>
            </a:extLst>
          </p:cNvPr>
          <p:cNvSpPr/>
          <p:nvPr/>
        </p:nvSpPr>
        <p:spPr>
          <a:xfrm>
            <a:off x="6339245" y="3387360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2" name="Likbent triangel 101">
            <a:extLst>
              <a:ext uri="{FF2B5EF4-FFF2-40B4-BE49-F238E27FC236}">
                <a16:creationId xmlns:a16="http://schemas.microsoft.com/office/drawing/2014/main" id="{D0090365-8D00-1077-3AF9-9FAF511DD5ED}"/>
              </a:ext>
            </a:extLst>
          </p:cNvPr>
          <p:cNvSpPr/>
          <p:nvPr/>
        </p:nvSpPr>
        <p:spPr>
          <a:xfrm>
            <a:off x="6660902" y="2835805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3" name="Likbent triangel 102">
            <a:extLst>
              <a:ext uri="{FF2B5EF4-FFF2-40B4-BE49-F238E27FC236}">
                <a16:creationId xmlns:a16="http://schemas.microsoft.com/office/drawing/2014/main" id="{9FD7F850-5426-1809-4542-FB8D1DD2D9B4}"/>
              </a:ext>
            </a:extLst>
          </p:cNvPr>
          <p:cNvSpPr/>
          <p:nvPr/>
        </p:nvSpPr>
        <p:spPr>
          <a:xfrm>
            <a:off x="6617229" y="2667919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4" name="Likbent triangel 103">
            <a:extLst>
              <a:ext uri="{FF2B5EF4-FFF2-40B4-BE49-F238E27FC236}">
                <a16:creationId xmlns:a16="http://schemas.microsoft.com/office/drawing/2014/main" id="{D78A9266-6605-2713-71CD-1BCB5318A92B}"/>
              </a:ext>
            </a:extLst>
          </p:cNvPr>
          <p:cNvSpPr/>
          <p:nvPr/>
        </p:nvSpPr>
        <p:spPr>
          <a:xfrm>
            <a:off x="6799790" y="2792481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5" name="Likbent triangel 104">
            <a:extLst>
              <a:ext uri="{FF2B5EF4-FFF2-40B4-BE49-F238E27FC236}">
                <a16:creationId xmlns:a16="http://schemas.microsoft.com/office/drawing/2014/main" id="{1F818D2F-A076-292F-836E-36CEF1DF483B}"/>
              </a:ext>
            </a:extLst>
          </p:cNvPr>
          <p:cNvSpPr/>
          <p:nvPr/>
        </p:nvSpPr>
        <p:spPr>
          <a:xfrm>
            <a:off x="6719422" y="2536630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6" name="Likbent triangel 105">
            <a:extLst>
              <a:ext uri="{FF2B5EF4-FFF2-40B4-BE49-F238E27FC236}">
                <a16:creationId xmlns:a16="http://schemas.microsoft.com/office/drawing/2014/main" id="{F7AA49D7-4F65-D325-28D1-A46FEDDE6266}"/>
              </a:ext>
            </a:extLst>
          </p:cNvPr>
          <p:cNvSpPr/>
          <p:nvPr/>
        </p:nvSpPr>
        <p:spPr>
          <a:xfrm>
            <a:off x="6596135" y="2361090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7" name="Ellips 106">
            <a:extLst>
              <a:ext uri="{FF2B5EF4-FFF2-40B4-BE49-F238E27FC236}">
                <a16:creationId xmlns:a16="http://schemas.microsoft.com/office/drawing/2014/main" id="{66E6C6E8-14B7-D76C-3CC3-7839B0DF6AB2}"/>
              </a:ext>
            </a:extLst>
          </p:cNvPr>
          <p:cNvSpPr/>
          <p:nvPr/>
        </p:nvSpPr>
        <p:spPr>
          <a:xfrm>
            <a:off x="6581714" y="2842860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8" name="Likbent triangel 107">
            <a:extLst>
              <a:ext uri="{FF2B5EF4-FFF2-40B4-BE49-F238E27FC236}">
                <a16:creationId xmlns:a16="http://schemas.microsoft.com/office/drawing/2014/main" id="{FE719AAD-039F-8E57-8E70-FF64D0E581A6}"/>
              </a:ext>
            </a:extLst>
          </p:cNvPr>
          <p:cNvSpPr/>
          <p:nvPr/>
        </p:nvSpPr>
        <p:spPr>
          <a:xfrm>
            <a:off x="6807130" y="2426622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9" name="Likbent triangel 108">
            <a:extLst>
              <a:ext uri="{FF2B5EF4-FFF2-40B4-BE49-F238E27FC236}">
                <a16:creationId xmlns:a16="http://schemas.microsoft.com/office/drawing/2014/main" id="{E395D197-F19A-DE97-5A61-89865A6231A8}"/>
              </a:ext>
            </a:extLst>
          </p:cNvPr>
          <p:cNvSpPr/>
          <p:nvPr/>
        </p:nvSpPr>
        <p:spPr>
          <a:xfrm>
            <a:off x="7413231" y="3152085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10" name="Likbent triangel 109">
            <a:extLst>
              <a:ext uri="{FF2B5EF4-FFF2-40B4-BE49-F238E27FC236}">
                <a16:creationId xmlns:a16="http://schemas.microsoft.com/office/drawing/2014/main" id="{B069B49C-433B-2C96-C37D-BA53347FBD6F}"/>
              </a:ext>
            </a:extLst>
          </p:cNvPr>
          <p:cNvSpPr/>
          <p:nvPr/>
        </p:nvSpPr>
        <p:spPr>
          <a:xfrm>
            <a:off x="8124885" y="2910623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11" name="Likbent triangel 110">
            <a:extLst>
              <a:ext uri="{FF2B5EF4-FFF2-40B4-BE49-F238E27FC236}">
                <a16:creationId xmlns:a16="http://schemas.microsoft.com/office/drawing/2014/main" id="{ECA6C541-AC8B-D01C-6D4E-637A237FAC30}"/>
              </a:ext>
            </a:extLst>
          </p:cNvPr>
          <p:cNvSpPr/>
          <p:nvPr/>
        </p:nvSpPr>
        <p:spPr>
          <a:xfrm>
            <a:off x="8169073" y="2624486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12" name="Likbent triangel 111">
            <a:extLst>
              <a:ext uri="{FF2B5EF4-FFF2-40B4-BE49-F238E27FC236}">
                <a16:creationId xmlns:a16="http://schemas.microsoft.com/office/drawing/2014/main" id="{6F5E6AA5-9984-3DB7-82E0-AC0CFA460059}"/>
              </a:ext>
            </a:extLst>
          </p:cNvPr>
          <p:cNvSpPr/>
          <p:nvPr/>
        </p:nvSpPr>
        <p:spPr>
          <a:xfrm>
            <a:off x="8044736" y="2549580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13" name="Likbent triangel 112">
            <a:extLst>
              <a:ext uri="{FF2B5EF4-FFF2-40B4-BE49-F238E27FC236}">
                <a16:creationId xmlns:a16="http://schemas.microsoft.com/office/drawing/2014/main" id="{665C9B70-C81C-4A0D-5884-DC3CF6DACFF4}"/>
              </a:ext>
            </a:extLst>
          </p:cNvPr>
          <p:cNvSpPr/>
          <p:nvPr/>
        </p:nvSpPr>
        <p:spPr>
          <a:xfrm>
            <a:off x="7764945" y="1853158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14" name="Likbent triangel 113">
            <a:extLst>
              <a:ext uri="{FF2B5EF4-FFF2-40B4-BE49-F238E27FC236}">
                <a16:creationId xmlns:a16="http://schemas.microsoft.com/office/drawing/2014/main" id="{BBB22379-4173-63C9-EDB3-D0D7C8FDA857}"/>
              </a:ext>
            </a:extLst>
          </p:cNvPr>
          <p:cNvSpPr/>
          <p:nvPr/>
        </p:nvSpPr>
        <p:spPr>
          <a:xfrm>
            <a:off x="7597159" y="1948783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15" name="Likbent triangel 114">
            <a:extLst>
              <a:ext uri="{FF2B5EF4-FFF2-40B4-BE49-F238E27FC236}">
                <a16:creationId xmlns:a16="http://schemas.microsoft.com/office/drawing/2014/main" id="{FA6804C4-0480-B932-120C-3441EEF4B438}"/>
              </a:ext>
            </a:extLst>
          </p:cNvPr>
          <p:cNvSpPr/>
          <p:nvPr/>
        </p:nvSpPr>
        <p:spPr>
          <a:xfrm>
            <a:off x="7677664" y="1663151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16" name="Likbent triangel 115">
            <a:extLst>
              <a:ext uri="{FF2B5EF4-FFF2-40B4-BE49-F238E27FC236}">
                <a16:creationId xmlns:a16="http://schemas.microsoft.com/office/drawing/2014/main" id="{25D0F73F-7FD1-1AC3-034A-C7ECA8EACBC2}"/>
              </a:ext>
            </a:extLst>
          </p:cNvPr>
          <p:cNvSpPr/>
          <p:nvPr/>
        </p:nvSpPr>
        <p:spPr>
          <a:xfrm>
            <a:off x="7764945" y="1179490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98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C132D9C-26CC-4B7D-B300-3B8B0281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AEC25-BFF8-4F51-8147-11A35D178CA1}" type="slidenum">
              <a:rPr kumimoji="0" lang="sv-SE" sz="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pPr marL="0" marR="0" lvl="0" indent="0" algn="r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9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924D100-2167-E456-05D8-6CEC42C72D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C0C358A-729C-59D3-0DF2-819A2924B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8"/>
          <a:stretch/>
        </p:blipFill>
        <p:spPr>
          <a:xfrm>
            <a:off x="6096000" y="535889"/>
            <a:ext cx="3142301" cy="5642052"/>
          </a:xfrm>
          <a:prstGeom prst="rect">
            <a:avLst/>
          </a:prstGeom>
        </p:spPr>
      </p:pic>
      <p:sp>
        <p:nvSpPr>
          <p:cNvPr id="29" name="Ellips 28">
            <a:extLst>
              <a:ext uri="{FF2B5EF4-FFF2-40B4-BE49-F238E27FC236}">
                <a16:creationId xmlns:a16="http://schemas.microsoft.com/office/drawing/2014/main" id="{29C5DB5A-D806-4868-87BC-2F3BF4E0EF97}"/>
              </a:ext>
            </a:extLst>
          </p:cNvPr>
          <p:cNvSpPr/>
          <p:nvPr/>
        </p:nvSpPr>
        <p:spPr>
          <a:xfrm rot="14517133">
            <a:off x="7900325" y="1160511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54" name="Likbent triangel 53">
            <a:extLst>
              <a:ext uri="{FF2B5EF4-FFF2-40B4-BE49-F238E27FC236}">
                <a16:creationId xmlns:a16="http://schemas.microsoft.com/office/drawing/2014/main" id="{02D5A1CF-D0A0-8DC1-8C56-A191398865BD}"/>
              </a:ext>
            </a:extLst>
          </p:cNvPr>
          <p:cNvSpPr/>
          <p:nvPr/>
        </p:nvSpPr>
        <p:spPr>
          <a:xfrm>
            <a:off x="8054874" y="2595430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1627851F-7F43-C388-8100-AAC2FD70CB58}"/>
              </a:ext>
            </a:extLst>
          </p:cNvPr>
          <p:cNvSpPr txBox="1"/>
          <p:nvPr/>
        </p:nvSpPr>
        <p:spPr>
          <a:xfrm>
            <a:off x="8342106" y="5210983"/>
            <a:ext cx="846665" cy="2979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14772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9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2022</a:t>
            </a:r>
          </a:p>
        </p:txBody>
      </p:sp>
      <p:sp>
        <p:nvSpPr>
          <p:cNvPr id="60" name="Ellips 59">
            <a:extLst>
              <a:ext uri="{FF2B5EF4-FFF2-40B4-BE49-F238E27FC236}">
                <a16:creationId xmlns:a16="http://schemas.microsoft.com/office/drawing/2014/main" id="{396168B3-C6EC-0B24-AD60-4A6B9789F56E}"/>
              </a:ext>
            </a:extLst>
          </p:cNvPr>
          <p:cNvSpPr/>
          <p:nvPr/>
        </p:nvSpPr>
        <p:spPr>
          <a:xfrm rot="14517133">
            <a:off x="7586918" y="1160510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1" name="Ellips 60">
            <a:extLst>
              <a:ext uri="{FF2B5EF4-FFF2-40B4-BE49-F238E27FC236}">
                <a16:creationId xmlns:a16="http://schemas.microsoft.com/office/drawing/2014/main" id="{458986C3-3480-7376-9550-F126F45C3EB0}"/>
              </a:ext>
            </a:extLst>
          </p:cNvPr>
          <p:cNvSpPr/>
          <p:nvPr/>
        </p:nvSpPr>
        <p:spPr>
          <a:xfrm rot="14517133">
            <a:off x="8005034" y="1983588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2" name="Ellips 61">
            <a:extLst>
              <a:ext uri="{FF2B5EF4-FFF2-40B4-BE49-F238E27FC236}">
                <a16:creationId xmlns:a16="http://schemas.microsoft.com/office/drawing/2014/main" id="{A5100F4F-0757-5351-7EFF-DDB4B7AE9B03}"/>
              </a:ext>
            </a:extLst>
          </p:cNvPr>
          <p:cNvSpPr/>
          <p:nvPr/>
        </p:nvSpPr>
        <p:spPr>
          <a:xfrm rot="14517133">
            <a:off x="7882856" y="2364300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3" name="Ellips 62">
            <a:extLst>
              <a:ext uri="{FF2B5EF4-FFF2-40B4-BE49-F238E27FC236}">
                <a16:creationId xmlns:a16="http://schemas.microsoft.com/office/drawing/2014/main" id="{43DD794F-6B7C-D940-CE6C-31476DEA5456}"/>
              </a:ext>
            </a:extLst>
          </p:cNvPr>
          <p:cNvSpPr/>
          <p:nvPr/>
        </p:nvSpPr>
        <p:spPr>
          <a:xfrm rot="14517133">
            <a:off x="8157166" y="2519535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4" name="Ellips 63">
            <a:extLst>
              <a:ext uri="{FF2B5EF4-FFF2-40B4-BE49-F238E27FC236}">
                <a16:creationId xmlns:a16="http://schemas.microsoft.com/office/drawing/2014/main" id="{047A3B3E-17F9-2B1C-F220-33853CFF483A}"/>
              </a:ext>
            </a:extLst>
          </p:cNvPr>
          <p:cNvSpPr/>
          <p:nvPr/>
        </p:nvSpPr>
        <p:spPr>
          <a:xfrm rot="14517133">
            <a:off x="8366582" y="2833849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5" name="Ellips 64">
            <a:extLst>
              <a:ext uri="{FF2B5EF4-FFF2-40B4-BE49-F238E27FC236}">
                <a16:creationId xmlns:a16="http://schemas.microsoft.com/office/drawing/2014/main" id="{5D8C4A34-78FF-891B-27F4-D1C15DDA894A}"/>
              </a:ext>
            </a:extLst>
          </p:cNvPr>
          <p:cNvSpPr/>
          <p:nvPr/>
        </p:nvSpPr>
        <p:spPr>
          <a:xfrm rot="14517133">
            <a:off x="7568232" y="2379576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6" name="Ellips 65">
            <a:extLst>
              <a:ext uri="{FF2B5EF4-FFF2-40B4-BE49-F238E27FC236}">
                <a16:creationId xmlns:a16="http://schemas.microsoft.com/office/drawing/2014/main" id="{60A6AA5C-2970-13D8-DFFB-E1238F2F4FB3}"/>
              </a:ext>
            </a:extLst>
          </p:cNvPr>
          <p:cNvSpPr/>
          <p:nvPr/>
        </p:nvSpPr>
        <p:spPr>
          <a:xfrm rot="14517133">
            <a:off x="7260971" y="2592569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7" name="Ellips 66">
            <a:extLst>
              <a:ext uri="{FF2B5EF4-FFF2-40B4-BE49-F238E27FC236}">
                <a16:creationId xmlns:a16="http://schemas.microsoft.com/office/drawing/2014/main" id="{C01D10A1-26F7-1EF6-BA89-9DFD64876F58}"/>
              </a:ext>
            </a:extLst>
          </p:cNvPr>
          <p:cNvSpPr/>
          <p:nvPr/>
        </p:nvSpPr>
        <p:spPr>
          <a:xfrm rot="14517133">
            <a:off x="7745196" y="2688540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8" name="Ellips 67">
            <a:extLst>
              <a:ext uri="{FF2B5EF4-FFF2-40B4-BE49-F238E27FC236}">
                <a16:creationId xmlns:a16="http://schemas.microsoft.com/office/drawing/2014/main" id="{245F48E1-0E7B-05C9-E067-D542730F486D}"/>
              </a:ext>
            </a:extLst>
          </p:cNvPr>
          <p:cNvSpPr/>
          <p:nvPr/>
        </p:nvSpPr>
        <p:spPr>
          <a:xfrm rot="14517133">
            <a:off x="7615143" y="2654260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69" name="Ellips 68">
            <a:extLst>
              <a:ext uri="{FF2B5EF4-FFF2-40B4-BE49-F238E27FC236}">
                <a16:creationId xmlns:a16="http://schemas.microsoft.com/office/drawing/2014/main" id="{9AE3E969-D9C1-CDD6-1FB3-6777152D3A8C}"/>
              </a:ext>
            </a:extLst>
          </p:cNvPr>
          <p:cNvSpPr/>
          <p:nvPr/>
        </p:nvSpPr>
        <p:spPr>
          <a:xfrm rot="14517133">
            <a:off x="7777648" y="3001596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0" name="Ellips 69">
            <a:extLst>
              <a:ext uri="{FF2B5EF4-FFF2-40B4-BE49-F238E27FC236}">
                <a16:creationId xmlns:a16="http://schemas.microsoft.com/office/drawing/2014/main" id="{4E914D00-3074-802D-89E7-377FD1728425}"/>
              </a:ext>
            </a:extLst>
          </p:cNvPr>
          <p:cNvSpPr/>
          <p:nvPr/>
        </p:nvSpPr>
        <p:spPr>
          <a:xfrm rot="14517133">
            <a:off x="7849904" y="3145227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1" name="Ellips 70">
            <a:extLst>
              <a:ext uri="{FF2B5EF4-FFF2-40B4-BE49-F238E27FC236}">
                <a16:creationId xmlns:a16="http://schemas.microsoft.com/office/drawing/2014/main" id="{D7040D92-E5FC-E284-2ECE-F09A99734CA1}"/>
              </a:ext>
            </a:extLst>
          </p:cNvPr>
          <p:cNvSpPr/>
          <p:nvPr/>
        </p:nvSpPr>
        <p:spPr>
          <a:xfrm rot="14517133">
            <a:off x="8026868" y="3343790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2" name="Ellips 71">
            <a:extLst>
              <a:ext uri="{FF2B5EF4-FFF2-40B4-BE49-F238E27FC236}">
                <a16:creationId xmlns:a16="http://schemas.microsoft.com/office/drawing/2014/main" id="{44C875C5-617E-931F-5686-6DC915C6EBBC}"/>
              </a:ext>
            </a:extLst>
          </p:cNvPr>
          <p:cNvSpPr/>
          <p:nvPr/>
        </p:nvSpPr>
        <p:spPr>
          <a:xfrm rot="14517133">
            <a:off x="7937620" y="3397396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3" name="Ellips 72">
            <a:extLst>
              <a:ext uri="{FF2B5EF4-FFF2-40B4-BE49-F238E27FC236}">
                <a16:creationId xmlns:a16="http://schemas.microsoft.com/office/drawing/2014/main" id="{F1BB1AEA-A7B1-F725-0C02-69CD783BC648}"/>
              </a:ext>
            </a:extLst>
          </p:cNvPr>
          <p:cNvSpPr/>
          <p:nvPr/>
        </p:nvSpPr>
        <p:spPr>
          <a:xfrm rot="14517133">
            <a:off x="8086954" y="3421229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5" name="Ellips 74">
            <a:extLst>
              <a:ext uri="{FF2B5EF4-FFF2-40B4-BE49-F238E27FC236}">
                <a16:creationId xmlns:a16="http://schemas.microsoft.com/office/drawing/2014/main" id="{4DC00DE1-D42B-2510-4411-519F68BA1DDC}"/>
              </a:ext>
            </a:extLst>
          </p:cNvPr>
          <p:cNvSpPr/>
          <p:nvPr/>
        </p:nvSpPr>
        <p:spPr>
          <a:xfrm rot="14517133">
            <a:off x="8308541" y="3376464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6" name="Ellips 75">
            <a:extLst>
              <a:ext uri="{FF2B5EF4-FFF2-40B4-BE49-F238E27FC236}">
                <a16:creationId xmlns:a16="http://schemas.microsoft.com/office/drawing/2014/main" id="{8ED8D9FF-E77A-1EC4-D630-2BEF4AE8FE2E}"/>
              </a:ext>
            </a:extLst>
          </p:cNvPr>
          <p:cNvSpPr/>
          <p:nvPr/>
        </p:nvSpPr>
        <p:spPr>
          <a:xfrm rot="14517133">
            <a:off x="7719850" y="3824951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7" name="Ellips 76">
            <a:extLst>
              <a:ext uri="{FF2B5EF4-FFF2-40B4-BE49-F238E27FC236}">
                <a16:creationId xmlns:a16="http://schemas.microsoft.com/office/drawing/2014/main" id="{15134F65-A1EB-BACF-75EC-EFC3BBFB9A8C}"/>
              </a:ext>
            </a:extLst>
          </p:cNvPr>
          <p:cNvSpPr/>
          <p:nvPr/>
        </p:nvSpPr>
        <p:spPr>
          <a:xfrm rot="14517133">
            <a:off x="7575096" y="2993721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8" name="Ellips 77">
            <a:extLst>
              <a:ext uri="{FF2B5EF4-FFF2-40B4-BE49-F238E27FC236}">
                <a16:creationId xmlns:a16="http://schemas.microsoft.com/office/drawing/2014/main" id="{8F7EC595-E2EA-3682-DA0F-337F7E0086E2}"/>
              </a:ext>
            </a:extLst>
          </p:cNvPr>
          <p:cNvSpPr/>
          <p:nvPr/>
        </p:nvSpPr>
        <p:spPr>
          <a:xfrm rot="14517133">
            <a:off x="7595865" y="3147702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79" name="Ellips 78">
            <a:extLst>
              <a:ext uri="{FF2B5EF4-FFF2-40B4-BE49-F238E27FC236}">
                <a16:creationId xmlns:a16="http://schemas.microsoft.com/office/drawing/2014/main" id="{29C736D7-8685-A5D4-8F11-3D46CFFF24AA}"/>
              </a:ext>
            </a:extLst>
          </p:cNvPr>
          <p:cNvSpPr/>
          <p:nvPr/>
        </p:nvSpPr>
        <p:spPr>
          <a:xfrm rot="14517133">
            <a:off x="7341252" y="3163471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0" name="Ellips 79">
            <a:extLst>
              <a:ext uri="{FF2B5EF4-FFF2-40B4-BE49-F238E27FC236}">
                <a16:creationId xmlns:a16="http://schemas.microsoft.com/office/drawing/2014/main" id="{1E0E2C75-7BBD-79E7-091B-455B7EC4FFB7}"/>
              </a:ext>
            </a:extLst>
          </p:cNvPr>
          <p:cNvSpPr/>
          <p:nvPr/>
        </p:nvSpPr>
        <p:spPr>
          <a:xfrm rot="14517133">
            <a:off x="7443141" y="3317281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1" name="Ellips 80">
            <a:extLst>
              <a:ext uri="{FF2B5EF4-FFF2-40B4-BE49-F238E27FC236}">
                <a16:creationId xmlns:a16="http://schemas.microsoft.com/office/drawing/2014/main" id="{01841971-39FE-7FE7-5C87-ABB827E1A281}"/>
              </a:ext>
            </a:extLst>
          </p:cNvPr>
          <p:cNvSpPr/>
          <p:nvPr/>
        </p:nvSpPr>
        <p:spPr>
          <a:xfrm rot="14517133">
            <a:off x="7403516" y="3541658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2" name="Ellips 81">
            <a:extLst>
              <a:ext uri="{FF2B5EF4-FFF2-40B4-BE49-F238E27FC236}">
                <a16:creationId xmlns:a16="http://schemas.microsoft.com/office/drawing/2014/main" id="{715F98B7-25CA-A8A1-8A55-376D4222EB07}"/>
              </a:ext>
            </a:extLst>
          </p:cNvPr>
          <p:cNvSpPr/>
          <p:nvPr/>
        </p:nvSpPr>
        <p:spPr>
          <a:xfrm rot="14517133">
            <a:off x="7262628" y="3522240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3" name="Ellips 82">
            <a:extLst>
              <a:ext uri="{FF2B5EF4-FFF2-40B4-BE49-F238E27FC236}">
                <a16:creationId xmlns:a16="http://schemas.microsoft.com/office/drawing/2014/main" id="{64721AD5-D449-9F08-C8B2-E91B15E3F545}"/>
              </a:ext>
            </a:extLst>
          </p:cNvPr>
          <p:cNvSpPr/>
          <p:nvPr/>
        </p:nvSpPr>
        <p:spPr>
          <a:xfrm rot="14517133">
            <a:off x="7349700" y="3708657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4" name="Ellips 83">
            <a:extLst>
              <a:ext uri="{FF2B5EF4-FFF2-40B4-BE49-F238E27FC236}">
                <a16:creationId xmlns:a16="http://schemas.microsoft.com/office/drawing/2014/main" id="{3FEF9F7F-4290-3A04-DDFD-A5F7902B9C60}"/>
              </a:ext>
            </a:extLst>
          </p:cNvPr>
          <p:cNvSpPr/>
          <p:nvPr/>
        </p:nvSpPr>
        <p:spPr>
          <a:xfrm rot="14517133">
            <a:off x="7260972" y="3877610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D8FF9B7A-6BBC-0704-6A56-1EDDB2CE1967}"/>
              </a:ext>
            </a:extLst>
          </p:cNvPr>
          <p:cNvSpPr/>
          <p:nvPr/>
        </p:nvSpPr>
        <p:spPr>
          <a:xfrm rot="14517133">
            <a:off x="7172546" y="4063829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6" name="Ellips 85">
            <a:extLst>
              <a:ext uri="{FF2B5EF4-FFF2-40B4-BE49-F238E27FC236}">
                <a16:creationId xmlns:a16="http://schemas.microsoft.com/office/drawing/2014/main" id="{8F2D95F8-A9E6-BBDE-AFD7-E63882ADA70B}"/>
              </a:ext>
            </a:extLst>
          </p:cNvPr>
          <p:cNvSpPr/>
          <p:nvPr/>
        </p:nvSpPr>
        <p:spPr>
          <a:xfrm rot="14517133">
            <a:off x="7036864" y="4223930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7" name="Ellips 86">
            <a:extLst>
              <a:ext uri="{FF2B5EF4-FFF2-40B4-BE49-F238E27FC236}">
                <a16:creationId xmlns:a16="http://schemas.microsoft.com/office/drawing/2014/main" id="{83C55798-BF2C-26A5-0CA1-3552116A15EF}"/>
              </a:ext>
            </a:extLst>
          </p:cNvPr>
          <p:cNvSpPr/>
          <p:nvPr/>
        </p:nvSpPr>
        <p:spPr>
          <a:xfrm rot="14517133">
            <a:off x="7129883" y="4295693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8" name="Ellips 87">
            <a:extLst>
              <a:ext uri="{FF2B5EF4-FFF2-40B4-BE49-F238E27FC236}">
                <a16:creationId xmlns:a16="http://schemas.microsoft.com/office/drawing/2014/main" id="{D3D9BDCC-1678-C562-2186-5D103922661D}"/>
              </a:ext>
            </a:extLst>
          </p:cNvPr>
          <p:cNvSpPr/>
          <p:nvPr/>
        </p:nvSpPr>
        <p:spPr>
          <a:xfrm rot="14517133">
            <a:off x="7152491" y="3217076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89" name="Ellips 88">
            <a:extLst>
              <a:ext uri="{FF2B5EF4-FFF2-40B4-BE49-F238E27FC236}">
                <a16:creationId xmlns:a16="http://schemas.microsoft.com/office/drawing/2014/main" id="{7D2FC0AF-E29F-87EA-43F5-19523B3CEE0C}"/>
              </a:ext>
            </a:extLst>
          </p:cNvPr>
          <p:cNvSpPr/>
          <p:nvPr/>
        </p:nvSpPr>
        <p:spPr>
          <a:xfrm rot="14517133">
            <a:off x="6893182" y="3026467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0" name="Ellips 89">
            <a:extLst>
              <a:ext uri="{FF2B5EF4-FFF2-40B4-BE49-F238E27FC236}">
                <a16:creationId xmlns:a16="http://schemas.microsoft.com/office/drawing/2014/main" id="{F52816CD-DD54-C01B-5807-EA97682A86A3}"/>
              </a:ext>
            </a:extLst>
          </p:cNvPr>
          <p:cNvSpPr/>
          <p:nvPr/>
        </p:nvSpPr>
        <p:spPr>
          <a:xfrm rot="14517133">
            <a:off x="6932156" y="3204727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1" name="Ellips 90">
            <a:extLst>
              <a:ext uri="{FF2B5EF4-FFF2-40B4-BE49-F238E27FC236}">
                <a16:creationId xmlns:a16="http://schemas.microsoft.com/office/drawing/2014/main" id="{B6915E16-BEE6-5B9A-D180-5ED7D9ED06E8}"/>
              </a:ext>
            </a:extLst>
          </p:cNvPr>
          <p:cNvSpPr/>
          <p:nvPr/>
        </p:nvSpPr>
        <p:spPr>
          <a:xfrm rot="14517133">
            <a:off x="6854385" y="2713108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2" name="Ellips 91">
            <a:extLst>
              <a:ext uri="{FF2B5EF4-FFF2-40B4-BE49-F238E27FC236}">
                <a16:creationId xmlns:a16="http://schemas.microsoft.com/office/drawing/2014/main" id="{C3BE13B0-3FCC-8567-A6CD-6A616BC4654D}"/>
              </a:ext>
            </a:extLst>
          </p:cNvPr>
          <p:cNvSpPr/>
          <p:nvPr/>
        </p:nvSpPr>
        <p:spPr>
          <a:xfrm rot="14517133">
            <a:off x="6794048" y="3324077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3" name="Ellips 92">
            <a:extLst>
              <a:ext uri="{FF2B5EF4-FFF2-40B4-BE49-F238E27FC236}">
                <a16:creationId xmlns:a16="http://schemas.microsoft.com/office/drawing/2014/main" id="{8474D412-968D-0E2C-53BF-98D2C0C5D43F}"/>
              </a:ext>
            </a:extLst>
          </p:cNvPr>
          <p:cNvSpPr/>
          <p:nvPr/>
        </p:nvSpPr>
        <p:spPr>
          <a:xfrm rot="14517133">
            <a:off x="6632619" y="3269968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4" name="Ellips 93">
            <a:extLst>
              <a:ext uri="{FF2B5EF4-FFF2-40B4-BE49-F238E27FC236}">
                <a16:creationId xmlns:a16="http://schemas.microsoft.com/office/drawing/2014/main" id="{CA24B1C8-E0A7-1B77-4679-0962EB69F7E7}"/>
              </a:ext>
            </a:extLst>
          </p:cNvPr>
          <p:cNvSpPr/>
          <p:nvPr/>
        </p:nvSpPr>
        <p:spPr>
          <a:xfrm rot="14517133">
            <a:off x="6471191" y="3210784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5" name="Ellips 94">
            <a:extLst>
              <a:ext uri="{FF2B5EF4-FFF2-40B4-BE49-F238E27FC236}">
                <a16:creationId xmlns:a16="http://schemas.microsoft.com/office/drawing/2014/main" id="{E5EED56B-7BB7-C509-39D4-AE8BD95634A6}"/>
              </a:ext>
            </a:extLst>
          </p:cNvPr>
          <p:cNvSpPr/>
          <p:nvPr/>
        </p:nvSpPr>
        <p:spPr>
          <a:xfrm rot="14517133">
            <a:off x="6604922" y="2807715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6" name="Ellips 95">
            <a:extLst>
              <a:ext uri="{FF2B5EF4-FFF2-40B4-BE49-F238E27FC236}">
                <a16:creationId xmlns:a16="http://schemas.microsoft.com/office/drawing/2014/main" id="{7F9A5275-9DF3-4773-1EA1-6CE93956FD73}"/>
              </a:ext>
            </a:extLst>
          </p:cNvPr>
          <p:cNvSpPr/>
          <p:nvPr/>
        </p:nvSpPr>
        <p:spPr>
          <a:xfrm rot="14517133">
            <a:off x="6614240" y="2669392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7" name="Ellips 96">
            <a:extLst>
              <a:ext uri="{FF2B5EF4-FFF2-40B4-BE49-F238E27FC236}">
                <a16:creationId xmlns:a16="http://schemas.microsoft.com/office/drawing/2014/main" id="{B2CC8662-99DE-C3C4-6A45-8360E78C586F}"/>
              </a:ext>
            </a:extLst>
          </p:cNvPr>
          <p:cNvSpPr/>
          <p:nvPr/>
        </p:nvSpPr>
        <p:spPr>
          <a:xfrm rot="14517133">
            <a:off x="6631841" y="2434953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8" name="Ellips 97">
            <a:extLst>
              <a:ext uri="{FF2B5EF4-FFF2-40B4-BE49-F238E27FC236}">
                <a16:creationId xmlns:a16="http://schemas.microsoft.com/office/drawing/2014/main" id="{554CEBE6-98CB-DB90-E724-63571C055C7D}"/>
              </a:ext>
            </a:extLst>
          </p:cNvPr>
          <p:cNvSpPr/>
          <p:nvPr/>
        </p:nvSpPr>
        <p:spPr>
          <a:xfrm rot="14517133">
            <a:off x="6514798" y="2149881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99" name="Ellips 98">
            <a:extLst>
              <a:ext uri="{FF2B5EF4-FFF2-40B4-BE49-F238E27FC236}">
                <a16:creationId xmlns:a16="http://schemas.microsoft.com/office/drawing/2014/main" id="{8E50E35A-20CD-1F17-1DD4-184249D41AEE}"/>
              </a:ext>
            </a:extLst>
          </p:cNvPr>
          <p:cNvSpPr/>
          <p:nvPr/>
        </p:nvSpPr>
        <p:spPr>
          <a:xfrm rot="14517133">
            <a:off x="7085095" y="5645895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0" name="Ellips 99">
            <a:extLst>
              <a:ext uri="{FF2B5EF4-FFF2-40B4-BE49-F238E27FC236}">
                <a16:creationId xmlns:a16="http://schemas.microsoft.com/office/drawing/2014/main" id="{FA62CE74-01F2-5BFA-B325-438E12CDB9DA}"/>
              </a:ext>
            </a:extLst>
          </p:cNvPr>
          <p:cNvSpPr/>
          <p:nvPr/>
        </p:nvSpPr>
        <p:spPr>
          <a:xfrm rot="14517133">
            <a:off x="6567719" y="2294435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1" name="Platshållare för innehåll 2">
            <a:extLst>
              <a:ext uri="{FF2B5EF4-FFF2-40B4-BE49-F238E27FC236}">
                <a16:creationId xmlns:a16="http://schemas.microsoft.com/office/drawing/2014/main" id="{FEC5C354-4365-600E-A41E-885A51145799}"/>
              </a:ext>
            </a:extLst>
          </p:cNvPr>
          <p:cNvSpPr txBox="1">
            <a:spLocks/>
          </p:cNvSpPr>
          <p:nvPr/>
        </p:nvSpPr>
        <p:spPr>
          <a:xfrm>
            <a:off x="2511903" y="2136960"/>
            <a:ext cx="7935814" cy="29649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07943" rtl="0" eaLnBrk="1" latinLnBrk="0" hangingPunct="1">
              <a:lnSpc>
                <a:spcPts val="3200"/>
              </a:lnSpc>
              <a:spcBef>
                <a:spcPts val="0"/>
              </a:spcBef>
              <a:buSzPct val="84000"/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6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Pct val="84000"/>
              <a:buFontTx/>
              <a:buNone/>
              <a:tabLst/>
              <a:defRPr/>
            </a:pPr>
            <a:endParaRPr kumimoji="0" lang="sv-SE" sz="290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2" name="Ellips 101">
            <a:extLst>
              <a:ext uri="{FF2B5EF4-FFF2-40B4-BE49-F238E27FC236}">
                <a16:creationId xmlns:a16="http://schemas.microsoft.com/office/drawing/2014/main" id="{C66B2F94-A79F-F7FA-752B-3EBF9987C685}"/>
              </a:ext>
            </a:extLst>
          </p:cNvPr>
          <p:cNvSpPr/>
          <p:nvPr/>
        </p:nvSpPr>
        <p:spPr>
          <a:xfrm rot="14517133">
            <a:off x="6422425" y="3042425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3" name="Ellips 102">
            <a:extLst>
              <a:ext uri="{FF2B5EF4-FFF2-40B4-BE49-F238E27FC236}">
                <a16:creationId xmlns:a16="http://schemas.microsoft.com/office/drawing/2014/main" id="{5B037E31-76C4-9775-9F3D-25C30FA5D72C}"/>
              </a:ext>
            </a:extLst>
          </p:cNvPr>
          <p:cNvSpPr/>
          <p:nvPr/>
        </p:nvSpPr>
        <p:spPr>
          <a:xfrm rot="14517133">
            <a:off x="6694624" y="3033742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4" name="Ellips 103">
            <a:extLst>
              <a:ext uri="{FF2B5EF4-FFF2-40B4-BE49-F238E27FC236}">
                <a16:creationId xmlns:a16="http://schemas.microsoft.com/office/drawing/2014/main" id="{5DFF047D-8B1C-730C-9D1F-8CDACCFF29C5}"/>
              </a:ext>
            </a:extLst>
          </p:cNvPr>
          <p:cNvSpPr/>
          <p:nvPr/>
        </p:nvSpPr>
        <p:spPr>
          <a:xfrm rot="14517133">
            <a:off x="7057322" y="3092056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5" name="Likbent triangel 104">
            <a:extLst>
              <a:ext uri="{FF2B5EF4-FFF2-40B4-BE49-F238E27FC236}">
                <a16:creationId xmlns:a16="http://schemas.microsoft.com/office/drawing/2014/main" id="{DC951A94-6F05-F1D4-3FD2-10031903F2FA}"/>
              </a:ext>
            </a:extLst>
          </p:cNvPr>
          <p:cNvSpPr/>
          <p:nvPr/>
        </p:nvSpPr>
        <p:spPr>
          <a:xfrm>
            <a:off x="8114832" y="2720328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6" name="Likbent triangel 105">
            <a:extLst>
              <a:ext uri="{FF2B5EF4-FFF2-40B4-BE49-F238E27FC236}">
                <a16:creationId xmlns:a16="http://schemas.microsoft.com/office/drawing/2014/main" id="{2284C7CB-D74F-EC70-4D93-E3E6714F4AC7}"/>
              </a:ext>
            </a:extLst>
          </p:cNvPr>
          <p:cNvSpPr/>
          <p:nvPr/>
        </p:nvSpPr>
        <p:spPr>
          <a:xfrm>
            <a:off x="8151527" y="3336029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7" name="Likbent triangel 106">
            <a:extLst>
              <a:ext uri="{FF2B5EF4-FFF2-40B4-BE49-F238E27FC236}">
                <a16:creationId xmlns:a16="http://schemas.microsoft.com/office/drawing/2014/main" id="{2419C2E2-8255-F12A-4DA9-B5A003F68DF8}"/>
              </a:ext>
            </a:extLst>
          </p:cNvPr>
          <p:cNvSpPr/>
          <p:nvPr/>
        </p:nvSpPr>
        <p:spPr>
          <a:xfrm>
            <a:off x="8048546" y="3460154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8" name="Likbent triangel 107">
            <a:extLst>
              <a:ext uri="{FF2B5EF4-FFF2-40B4-BE49-F238E27FC236}">
                <a16:creationId xmlns:a16="http://schemas.microsoft.com/office/drawing/2014/main" id="{0B4B7E8B-40B9-A2C3-4E12-5895F117FE0A}"/>
              </a:ext>
            </a:extLst>
          </p:cNvPr>
          <p:cNvSpPr/>
          <p:nvPr/>
        </p:nvSpPr>
        <p:spPr>
          <a:xfrm>
            <a:off x="7871754" y="3466365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09" name="Likbent triangel 108">
            <a:extLst>
              <a:ext uri="{FF2B5EF4-FFF2-40B4-BE49-F238E27FC236}">
                <a16:creationId xmlns:a16="http://schemas.microsoft.com/office/drawing/2014/main" id="{05873E7D-CA27-9869-E9C5-5732624A3B41}"/>
              </a:ext>
            </a:extLst>
          </p:cNvPr>
          <p:cNvSpPr/>
          <p:nvPr/>
        </p:nvSpPr>
        <p:spPr>
          <a:xfrm>
            <a:off x="7791337" y="3430157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10" name="Likbent triangel 109">
            <a:extLst>
              <a:ext uri="{FF2B5EF4-FFF2-40B4-BE49-F238E27FC236}">
                <a16:creationId xmlns:a16="http://schemas.microsoft.com/office/drawing/2014/main" id="{16EFC772-E87B-BCD1-954D-98B06064F2A0}"/>
              </a:ext>
            </a:extLst>
          </p:cNvPr>
          <p:cNvSpPr/>
          <p:nvPr/>
        </p:nvSpPr>
        <p:spPr>
          <a:xfrm>
            <a:off x="6829909" y="5486982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11" name="Likbent triangel 110">
            <a:extLst>
              <a:ext uri="{FF2B5EF4-FFF2-40B4-BE49-F238E27FC236}">
                <a16:creationId xmlns:a16="http://schemas.microsoft.com/office/drawing/2014/main" id="{B329165A-D3DC-FB5C-9827-C911AA1D2257}"/>
              </a:ext>
            </a:extLst>
          </p:cNvPr>
          <p:cNvSpPr/>
          <p:nvPr/>
        </p:nvSpPr>
        <p:spPr>
          <a:xfrm>
            <a:off x="6977739" y="5436683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12" name="Likbent triangel 111">
            <a:extLst>
              <a:ext uri="{FF2B5EF4-FFF2-40B4-BE49-F238E27FC236}">
                <a16:creationId xmlns:a16="http://schemas.microsoft.com/office/drawing/2014/main" id="{92267F6C-0954-55E7-17F5-07CEEDF2400F}"/>
              </a:ext>
            </a:extLst>
          </p:cNvPr>
          <p:cNvSpPr/>
          <p:nvPr/>
        </p:nvSpPr>
        <p:spPr>
          <a:xfrm>
            <a:off x="7703428" y="5018335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13" name="Likbent triangel 112">
            <a:extLst>
              <a:ext uri="{FF2B5EF4-FFF2-40B4-BE49-F238E27FC236}">
                <a16:creationId xmlns:a16="http://schemas.microsoft.com/office/drawing/2014/main" id="{F72D74B6-B378-C6A4-954C-28AD25628367}"/>
              </a:ext>
            </a:extLst>
          </p:cNvPr>
          <p:cNvSpPr/>
          <p:nvPr/>
        </p:nvSpPr>
        <p:spPr>
          <a:xfrm>
            <a:off x="7145609" y="4152073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14" name="Likbent triangel 113">
            <a:extLst>
              <a:ext uri="{FF2B5EF4-FFF2-40B4-BE49-F238E27FC236}">
                <a16:creationId xmlns:a16="http://schemas.microsoft.com/office/drawing/2014/main" id="{191E29B5-1272-E451-C533-1AE85E9BE709}"/>
              </a:ext>
            </a:extLst>
          </p:cNvPr>
          <p:cNvSpPr/>
          <p:nvPr/>
        </p:nvSpPr>
        <p:spPr>
          <a:xfrm>
            <a:off x="6888371" y="4112727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15" name="Likbent triangel 114">
            <a:extLst>
              <a:ext uri="{FF2B5EF4-FFF2-40B4-BE49-F238E27FC236}">
                <a16:creationId xmlns:a16="http://schemas.microsoft.com/office/drawing/2014/main" id="{948FDCB1-7FFC-C5E5-29E1-6636D5C007EB}"/>
              </a:ext>
            </a:extLst>
          </p:cNvPr>
          <p:cNvSpPr/>
          <p:nvPr/>
        </p:nvSpPr>
        <p:spPr>
          <a:xfrm>
            <a:off x="6944304" y="3892691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16" name="Likbent triangel 115">
            <a:extLst>
              <a:ext uri="{FF2B5EF4-FFF2-40B4-BE49-F238E27FC236}">
                <a16:creationId xmlns:a16="http://schemas.microsoft.com/office/drawing/2014/main" id="{02F2E1A1-7D87-D5A8-25BA-6BB82D7EA0A1}"/>
              </a:ext>
            </a:extLst>
          </p:cNvPr>
          <p:cNvSpPr/>
          <p:nvPr/>
        </p:nvSpPr>
        <p:spPr>
          <a:xfrm>
            <a:off x="7545462" y="3754204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17" name="Likbent triangel 116">
            <a:extLst>
              <a:ext uri="{FF2B5EF4-FFF2-40B4-BE49-F238E27FC236}">
                <a16:creationId xmlns:a16="http://schemas.microsoft.com/office/drawing/2014/main" id="{1454BEFD-7234-6D0F-B264-ED31E23BA0A7}"/>
              </a:ext>
            </a:extLst>
          </p:cNvPr>
          <p:cNvSpPr/>
          <p:nvPr/>
        </p:nvSpPr>
        <p:spPr>
          <a:xfrm>
            <a:off x="7566080" y="3526585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18" name="Likbent triangel 117">
            <a:extLst>
              <a:ext uri="{FF2B5EF4-FFF2-40B4-BE49-F238E27FC236}">
                <a16:creationId xmlns:a16="http://schemas.microsoft.com/office/drawing/2014/main" id="{D0C943C3-2670-AAB1-3D5E-DB3AEE5217C6}"/>
              </a:ext>
            </a:extLst>
          </p:cNvPr>
          <p:cNvSpPr/>
          <p:nvPr/>
        </p:nvSpPr>
        <p:spPr>
          <a:xfrm>
            <a:off x="7522081" y="3335722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19" name="Likbent triangel 118">
            <a:extLst>
              <a:ext uri="{FF2B5EF4-FFF2-40B4-BE49-F238E27FC236}">
                <a16:creationId xmlns:a16="http://schemas.microsoft.com/office/drawing/2014/main" id="{4ACB083A-F3F6-A8FB-A867-53527446717C}"/>
              </a:ext>
            </a:extLst>
          </p:cNvPr>
          <p:cNvSpPr/>
          <p:nvPr/>
        </p:nvSpPr>
        <p:spPr>
          <a:xfrm>
            <a:off x="7300626" y="3374739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20" name="Ellips 119">
            <a:extLst>
              <a:ext uri="{FF2B5EF4-FFF2-40B4-BE49-F238E27FC236}">
                <a16:creationId xmlns:a16="http://schemas.microsoft.com/office/drawing/2014/main" id="{DD12880D-94DF-AE0A-C9F1-6E1806F9D082}"/>
              </a:ext>
            </a:extLst>
          </p:cNvPr>
          <p:cNvSpPr/>
          <p:nvPr/>
        </p:nvSpPr>
        <p:spPr>
          <a:xfrm rot="14517133">
            <a:off x="7203681" y="3354277"/>
            <a:ext cx="160465" cy="151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21" name="Likbent triangel 120">
            <a:extLst>
              <a:ext uri="{FF2B5EF4-FFF2-40B4-BE49-F238E27FC236}">
                <a16:creationId xmlns:a16="http://schemas.microsoft.com/office/drawing/2014/main" id="{3F7C4B54-7EA3-EFE9-B369-BBAACCA2DCE1}"/>
              </a:ext>
            </a:extLst>
          </p:cNvPr>
          <p:cNvSpPr/>
          <p:nvPr/>
        </p:nvSpPr>
        <p:spPr>
          <a:xfrm>
            <a:off x="7249032" y="3131600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22" name="Likbent triangel 121">
            <a:extLst>
              <a:ext uri="{FF2B5EF4-FFF2-40B4-BE49-F238E27FC236}">
                <a16:creationId xmlns:a16="http://schemas.microsoft.com/office/drawing/2014/main" id="{F1BBB36D-FA92-8BBA-7F02-389C10F573F0}"/>
              </a:ext>
            </a:extLst>
          </p:cNvPr>
          <p:cNvSpPr/>
          <p:nvPr/>
        </p:nvSpPr>
        <p:spPr>
          <a:xfrm>
            <a:off x="7417254" y="3075002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23" name="Likbent triangel 122">
            <a:extLst>
              <a:ext uri="{FF2B5EF4-FFF2-40B4-BE49-F238E27FC236}">
                <a16:creationId xmlns:a16="http://schemas.microsoft.com/office/drawing/2014/main" id="{AD0B79E1-E1C3-4A85-75DB-5C38455F6B28}"/>
              </a:ext>
            </a:extLst>
          </p:cNvPr>
          <p:cNvSpPr/>
          <p:nvPr/>
        </p:nvSpPr>
        <p:spPr>
          <a:xfrm>
            <a:off x="7548577" y="2832056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24" name="Likbent triangel 123">
            <a:extLst>
              <a:ext uri="{FF2B5EF4-FFF2-40B4-BE49-F238E27FC236}">
                <a16:creationId xmlns:a16="http://schemas.microsoft.com/office/drawing/2014/main" id="{263E5A2E-7401-E1D6-1843-960BCDC8C57B}"/>
              </a:ext>
            </a:extLst>
          </p:cNvPr>
          <p:cNvSpPr/>
          <p:nvPr/>
        </p:nvSpPr>
        <p:spPr>
          <a:xfrm>
            <a:off x="7645230" y="2068438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25" name="Likbent triangel 124">
            <a:extLst>
              <a:ext uri="{FF2B5EF4-FFF2-40B4-BE49-F238E27FC236}">
                <a16:creationId xmlns:a16="http://schemas.microsoft.com/office/drawing/2014/main" id="{CB4F8B57-F189-6E94-2D12-87779F68895D}"/>
              </a:ext>
            </a:extLst>
          </p:cNvPr>
          <p:cNvSpPr/>
          <p:nvPr/>
        </p:nvSpPr>
        <p:spPr>
          <a:xfrm>
            <a:off x="7609577" y="1789378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26" name="Likbent triangel 125">
            <a:extLst>
              <a:ext uri="{FF2B5EF4-FFF2-40B4-BE49-F238E27FC236}">
                <a16:creationId xmlns:a16="http://schemas.microsoft.com/office/drawing/2014/main" id="{0B658C6F-B20E-DACC-28B1-24CA4E7C3E92}"/>
              </a:ext>
            </a:extLst>
          </p:cNvPr>
          <p:cNvSpPr/>
          <p:nvPr/>
        </p:nvSpPr>
        <p:spPr>
          <a:xfrm>
            <a:off x="7684152" y="1319580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27" name="Likbent triangel 126">
            <a:extLst>
              <a:ext uri="{FF2B5EF4-FFF2-40B4-BE49-F238E27FC236}">
                <a16:creationId xmlns:a16="http://schemas.microsoft.com/office/drawing/2014/main" id="{806CF8C1-92C2-3761-A740-F79F566F4C0D}"/>
              </a:ext>
            </a:extLst>
          </p:cNvPr>
          <p:cNvSpPr/>
          <p:nvPr/>
        </p:nvSpPr>
        <p:spPr>
          <a:xfrm>
            <a:off x="7082044" y="2661825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28" name="Likbent triangel 127">
            <a:extLst>
              <a:ext uri="{FF2B5EF4-FFF2-40B4-BE49-F238E27FC236}">
                <a16:creationId xmlns:a16="http://schemas.microsoft.com/office/drawing/2014/main" id="{8C497BDA-FE36-472B-7432-C333DBC836DB}"/>
              </a:ext>
            </a:extLst>
          </p:cNvPr>
          <p:cNvSpPr/>
          <p:nvPr/>
        </p:nvSpPr>
        <p:spPr>
          <a:xfrm>
            <a:off x="7287031" y="2822395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29" name="Likbent triangel 128">
            <a:extLst>
              <a:ext uri="{FF2B5EF4-FFF2-40B4-BE49-F238E27FC236}">
                <a16:creationId xmlns:a16="http://schemas.microsoft.com/office/drawing/2014/main" id="{5C2DDBDE-30EB-4093-C0B3-FD0487600103}"/>
              </a:ext>
            </a:extLst>
          </p:cNvPr>
          <p:cNvSpPr/>
          <p:nvPr/>
        </p:nvSpPr>
        <p:spPr>
          <a:xfrm>
            <a:off x="7376040" y="2543096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30" name="Likbent triangel 129">
            <a:extLst>
              <a:ext uri="{FF2B5EF4-FFF2-40B4-BE49-F238E27FC236}">
                <a16:creationId xmlns:a16="http://schemas.microsoft.com/office/drawing/2014/main" id="{A743C622-9627-FBDF-2CEE-0CF209949810}"/>
              </a:ext>
            </a:extLst>
          </p:cNvPr>
          <p:cNvSpPr/>
          <p:nvPr/>
        </p:nvSpPr>
        <p:spPr>
          <a:xfrm>
            <a:off x="6643611" y="2521135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31" name="Likbent triangel 130">
            <a:extLst>
              <a:ext uri="{FF2B5EF4-FFF2-40B4-BE49-F238E27FC236}">
                <a16:creationId xmlns:a16="http://schemas.microsoft.com/office/drawing/2014/main" id="{A47F3D3E-E345-157E-7746-C17E0523CC09}"/>
              </a:ext>
            </a:extLst>
          </p:cNvPr>
          <p:cNvSpPr/>
          <p:nvPr/>
        </p:nvSpPr>
        <p:spPr>
          <a:xfrm>
            <a:off x="6401333" y="3189582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32" name="Likbent triangel 131">
            <a:extLst>
              <a:ext uri="{FF2B5EF4-FFF2-40B4-BE49-F238E27FC236}">
                <a16:creationId xmlns:a16="http://schemas.microsoft.com/office/drawing/2014/main" id="{7960127E-E46C-49C7-6360-590F409AD3D6}"/>
              </a:ext>
            </a:extLst>
          </p:cNvPr>
          <p:cNvSpPr/>
          <p:nvPr/>
        </p:nvSpPr>
        <p:spPr>
          <a:xfrm>
            <a:off x="6284509" y="3167937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33" name="Likbent triangel 132">
            <a:extLst>
              <a:ext uri="{FF2B5EF4-FFF2-40B4-BE49-F238E27FC236}">
                <a16:creationId xmlns:a16="http://schemas.microsoft.com/office/drawing/2014/main" id="{888BA108-7567-9579-BFF5-14DCF41F8993}"/>
              </a:ext>
            </a:extLst>
          </p:cNvPr>
          <p:cNvSpPr/>
          <p:nvPr/>
        </p:nvSpPr>
        <p:spPr>
          <a:xfrm>
            <a:off x="6292773" y="3594401"/>
            <a:ext cx="193306" cy="16731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34" name="Rektangel 133">
            <a:extLst>
              <a:ext uri="{FF2B5EF4-FFF2-40B4-BE49-F238E27FC236}">
                <a16:creationId xmlns:a16="http://schemas.microsoft.com/office/drawing/2014/main" id="{9CB41766-60C8-880A-B4F1-3942C820B509}"/>
              </a:ext>
            </a:extLst>
          </p:cNvPr>
          <p:cNvSpPr/>
          <p:nvPr/>
        </p:nvSpPr>
        <p:spPr>
          <a:xfrm>
            <a:off x="7173542" y="3464039"/>
            <a:ext cx="161500" cy="147141"/>
          </a:xfrm>
          <a:prstGeom prst="rect">
            <a:avLst/>
          </a:prstGeom>
          <a:solidFill>
            <a:srgbClr val="D91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35" name="Rektangel 134">
            <a:extLst>
              <a:ext uri="{FF2B5EF4-FFF2-40B4-BE49-F238E27FC236}">
                <a16:creationId xmlns:a16="http://schemas.microsoft.com/office/drawing/2014/main" id="{4552C5D6-7F27-79FF-BE23-602DCE635194}"/>
              </a:ext>
            </a:extLst>
          </p:cNvPr>
          <p:cNvSpPr/>
          <p:nvPr/>
        </p:nvSpPr>
        <p:spPr>
          <a:xfrm>
            <a:off x="7658018" y="2237914"/>
            <a:ext cx="161500" cy="147141"/>
          </a:xfrm>
          <a:prstGeom prst="rect">
            <a:avLst/>
          </a:prstGeom>
          <a:solidFill>
            <a:srgbClr val="D91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36" name="Rektangel 135">
            <a:extLst>
              <a:ext uri="{FF2B5EF4-FFF2-40B4-BE49-F238E27FC236}">
                <a16:creationId xmlns:a16="http://schemas.microsoft.com/office/drawing/2014/main" id="{9559A29E-7E06-6D11-2AF6-854161C86EAD}"/>
              </a:ext>
            </a:extLst>
          </p:cNvPr>
          <p:cNvSpPr/>
          <p:nvPr/>
        </p:nvSpPr>
        <p:spPr>
          <a:xfrm>
            <a:off x="7472987" y="2060719"/>
            <a:ext cx="161500" cy="147141"/>
          </a:xfrm>
          <a:prstGeom prst="rect">
            <a:avLst/>
          </a:prstGeom>
          <a:solidFill>
            <a:srgbClr val="D91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37" name="Rektangel 136">
            <a:extLst>
              <a:ext uri="{FF2B5EF4-FFF2-40B4-BE49-F238E27FC236}">
                <a16:creationId xmlns:a16="http://schemas.microsoft.com/office/drawing/2014/main" id="{0F843817-BCBD-3ADD-972F-E46AD6519967}"/>
              </a:ext>
            </a:extLst>
          </p:cNvPr>
          <p:cNvSpPr/>
          <p:nvPr/>
        </p:nvSpPr>
        <p:spPr>
          <a:xfrm>
            <a:off x="7252901" y="2178500"/>
            <a:ext cx="161500" cy="147141"/>
          </a:xfrm>
          <a:prstGeom prst="rect">
            <a:avLst/>
          </a:prstGeom>
          <a:solidFill>
            <a:srgbClr val="D91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138" name="Rektangel 137">
            <a:extLst>
              <a:ext uri="{FF2B5EF4-FFF2-40B4-BE49-F238E27FC236}">
                <a16:creationId xmlns:a16="http://schemas.microsoft.com/office/drawing/2014/main" id="{E64342A6-3405-8C8A-26E8-41503E404235}"/>
              </a:ext>
            </a:extLst>
          </p:cNvPr>
          <p:cNvSpPr/>
          <p:nvPr/>
        </p:nvSpPr>
        <p:spPr>
          <a:xfrm>
            <a:off x="7525444" y="1641549"/>
            <a:ext cx="161500" cy="147141"/>
          </a:xfrm>
          <a:prstGeom prst="rect">
            <a:avLst/>
          </a:prstGeom>
          <a:solidFill>
            <a:srgbClr val="D91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521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E3F8AE7-A76A-71F4-E3D1-EA8EC09DD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AEC25-BFF8-4F51-8147-11A35D178CA1}" type="slidenum">
              <a:rPr kumimoji="0" lang="sv-SE" sz="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pPr marL="0" marR="0" lvl="0" indent="0" algn="r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9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6EB145F-E4FC-D2E8-45B7-64D5081371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9D9F24D-D44E-1A73-8034-CBD4D3B1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067" y="5922222"/>
            <a:ext cx="263926" cy="27680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21EA1AD9-C116-8ADD-433B-42CD25CBF8F9}"/>
              </a:ext>
            </a:extLst>
          </p:cNvPr>
          <p:cNvSpPr txBox="1"/>
          <p:nvPr/>
        </p:nvSpPr>
        <p:spPr>
          <a:xfrm>
            <a:off x="6055160" y="5983122"/>
            <a:ext cx="4397227" cy="231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Mariano Rodríguez-</a:t>
            </a:r>
            <a:r>
              <a:rPr kumimoji="0" lang="sv-SE" sz="907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Recio</a:t>
            </a:r>
            <a:r>
              <a:rPr kumimoji="0" lang="sv-SE" sz="907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 ,*, Camilla Wikenros  , Barbara Zimmermann  and Håkan Sand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94CAC73-F260-F0B6-F9BA-01D850B04CD7}"/>
              </a:ext>
            </a:extLst>
          </p:cNvPr>
          <p:cNvSpPr txBox="1"/>
          <p:nvPr/>
        </p:nvSpPr>
        <p:spPr>
          <a:xfrm>
            <a:off x="4330387" y="833306"/>
            <a:ext cx="3449545" cy="7037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14772" rtl="0" eaLnBrk="1" fontAlgn="auto" latinLnBrk="0" hangingPunct="1">
              <a:lnSpc>
                <a:spcPts val="2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35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t>Revirstorlek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6993286-3CCC-41C2-3D48-0A6047BA35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304" b="25850"/>
          <a:stretch/>
        </p:blipFill>
        <p:spPr>
          <a:xfrm>
            <a:off x="2663642" y="1414010"/>
            <a:ext cx="3391518" cy="461068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1E93084-E726-B6D5-ADDC-8F8E4B896C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28" b="25850"/>
          <a:stretch/>
        </p:blipFill>
        <p:spPr>
          <a:xfrm>
            <a:off x="6282577" y="1414010"/>
            <a:ext cx="4541432" cy="46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B8A0883-F2C3-4A9E-8DF3-79717DC54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295" y="535892"/>
            <a:ext cx="3956576" cy="1073834"/>
          </a:xfrm>
        </p:spPr>
        <p:txBody>
          <a:bodyPr/>
          <a:lstStyle/>
          <a:p>
            <a:br>
              <a:rPr lang="sv-SE" dirty="0"/>
            </a:br>
            <a:r>
              <a:rPr lang="sv-SE" b="1" dirty="0" err="1"/>
              <a:t>Mortality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BE8CEE6-6CB9-44E7-8F59-90CDD33D3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0CDAC56-EC81-4807-B062-41E6E58E21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11336" y="2334219"/>
            <a:ext cx="3957535" cy="3361313"/>
          </a:xfrm>
        </p:spPr>
        <p:txBody>
          <a:bodyPr/>
          <a:lstStyle/>
          <a:p>
            <a:r>
              <a:rPr lang="sv-SE" dirty="0"/>
              <a:t>30 % </a:t>
            </a:r>
            <a:r>
              <a:rPr lang="sv-SE" dirty="0" err="1"/>
              <a:t>traffic</a:t>
            </a:r>
            <a:endParaRPr lang="sv-SE" dirty="0"/>
          </a:p>
          <a:p>
            <a:r>
              <a:rPr lang="sv-SE" dirty="0"/>
              <a:t>35% legal </a:t>
            </a:r>
            <a:r>
              <a:rPr lang="sv-SE" dirty="0" err="1"/>
              <a:t>hunting</a:t>
            </a:r>
            <a:endParaRPr lang="sv-SE" dirty="0"/>
          </a:p>
          <a:p>
            <a:r>
              <a:rPr lang="sv-SE" dirty="0"/>
              <a:t>35% </a:t>
            </a:r>
            <a:r>
              <a:rPr lang="sv-SE" dirty="0" err="1"/>
              <a:t>probablly</a:t>
            </a:r>
            <a:r>
              <a:rPr lang="sv-SE" dirty="0"/>
              <a:t> illegal </a:t>
            </a:r>
            <a:r>
              <a:rPr lang="sv-SE" dirty="0" err="1"/>
              <a:t>hunting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Wolves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leave</a:t>
            </a:r>
            <a:r>
              <a:rPr lang="sv-SE" dirty="0"/>
              <a:t> the pack (</a:t>
            </a:r>
            <a:r>
              <a:rPr lang="sv-SE" dirty="0" err="1"/>
              <a:t>around</a:t>
            </a:r>
            <a:r>
              <a:rPr lang="sv-SE" dirty="0"/>
              <a:t> 1 </a:t>
            </a:r>
            <a:r>
              <a:rPr lang="sv-SE" dirty="0" err="1"/>
              <a:t>year</a:t>
            </a:r>
            <a:r>
              <a:rPr lang="sv-SE" dirty="0"/>
              <a:t> old) has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60% </a:t>
            </a:r>
            <a:r>
              <a:rPr lang="sv-SE" dirty="0" err="1"/>
              <a:t>mortality</a:t>
            </a:r>
            <a:endParaRPr lang="sv-SE" dirty="0"/>
          </a:p>
          <a:p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5137D7F0-702F-4353-93EE-8184AB56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AEC25-BFF8-4F51-8147-11A35D178CA1}" type="slidenum">
              <a:rPr kumimoji="0" lang="sv-SE" sz="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pPr marL="0" marR="0" lvl="0" indent="0" algn="r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9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856B7889-2F3E-C1B9-3B66-F0D5C789BC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881" b="8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Platshållare för bild 2">
            <a:extLst>
              <a:ext uri="{FF2B5EF4-FFF2-40B4-BE49-F238E27FC236}">
                <a16:creationId xmlns:a16="http://schemas.microsoft.com/office/drawing/2014/main" id="{73315C7F-1209-49C8-F439-38F7AF76E1C8}"/>
              </a:ext>
            </a:extLst>
          </p:cNvPr>
          <p:cNvSpPr txBox="1">
            <a:spLocks/>
          </p:cNvSpPr>
          <p:nvPr/>
        </p:nvSpPr>
        <p:spPr>
          <a:xfrm>
            <a:off x="2121183" y="1183805"/>
            <a:ext cx="3974817" cy="433773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057694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68DD5D-B695-45BA-BA1C-D5B634BE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89" y="732860"/>
            <a:ext cx="3956576" cy="1015292"/>
          </a:xfrm>
        </p:spPr>
        <p:txBody>
          <a:bodyPr/>
          <a:lstStyle/>
          <a:p>
            <a:br>
              <a:rPr lang="sv-SE" dirty="0"/>
            </a:br>
            <a:r>
              <a:rPr lang="sv-SE" b="1" dirty="0" err="1"/>
              <a:t>Biggest</a:t>
            </a:r>
            <a:r>
              <a:rPr lang="sv-SE" b="1" dirty="0"/>
              <a:t> </a:t>
            </a:r>
            <a:r>
              <a:rPr lang="sv-SE" b="1" dirty="0" err="1"/>
              <a:t>effect</a:t>
            </a:r>
            <a:r>
              <a:rPr lang="sv-SE" b="1" dirty="0"/>
              <a:t> om </a:t>
            </a:r>
            <a:r>
              <a:rPr lang="sv-SE" b="1" dirty="0" err="1"/>
              <a:t>moose</a:t>
            </a:r>
            <a:r>
              <a:rPr lang="sv-SE" b="1" dirty="0"/>
              <a:t> management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026ACB-502D-4600-A019-6D6810D122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2E2CA72-3C5E-4BCB-8EF8-9753C21F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AEC25-BFF8-4F51-8147-11A35D178CA1}" type="slidenum">
              <a:rPr kumimoji="0" lang="sv-SE" sz="99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OT"/>
                <a:ea typeface="+mn-ea"/>
                <a:cs typeface="+mn-cs"/>
              </a:rPr>
              <a:pPr marL="0" marR="0" lvl="0" indent="0" algn="r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9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OT"/>
              <a:ea typeface="+mn-ea"/>
              <a:cs typeface="+mn-cs"/>
            </a:endParaRPr>
          </a:p>
        </p:txBody>
      </p:sp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6BFCB8B5-1892-395B-55CA-3849FB8969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9365" r="1936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5D242DB-DA28-FCF5-1739-1EAF7E34E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6425540"/>
      </p:ext>
    </p:extLst>
  </p:cSld>
  <p:clrMapOvr>
    <a:masterClrMapping/>
  </p:clrMapOvr>
</p:sld>
</file>

<file path=ppt/theme/theme1.xml><?xml version="1.0" encoding="utf-8"?>
<a:theme xmlns:a="http://schemas.openxmlformats.org/drawingml/2006/main" name="SJF">
  <a:themeElements>
    <a:clrScheme name="SJF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F7D00"/>
      </a:accent1>
      <a:accent2>
        <a:srgbClr val="55742B"/>
      </a:accent2>
      <a:accent3>
        <a:srgbClr val="000000"/>
      </a:accent3>
      <a:accent4>
        <a:srgbClr val="CF3619"/>
      </a:accent4>
      <a:accent5>
        <a:srgbClr val="FFC600"/>
      </a:accent5>
      <a:accent6>
        <a:srgbClr val="184F8C"/>
      </a:accent6>
      <a:hlink>
        <a:srgbClr val="000000"/>
      </a:hlink>
      <a:folHlink>
        <a:srgbClr val="000000"/>
      </a:folHlink>
    </a:clrScheme>
    <a:fontScheme name="SJF">
      <a:majorFont>
        <a:latin typeface="DINOT-Black"/>
        <a:ea typeface=""/>
        <a:cs typeface=""/>
      </a:majorFont>
      <a:minorFont>
        <a:latin typeface="DINOT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3200"/>
          </a:lnSpc>
          <a:defRPr sz="3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JF ppt mall_20180322_v2.potx" id="{18CF64A7-1457-4022-83F4-FED5E07E50D3}" vid="{FC9DD5D0-88F8-40A7-8C04-A105CA75BD1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233</Words>
  <Application>Microsoft Office PowerPoint</Application>
  <PresentationFormat>Widescreen</PresentationFormat>
  <Paragraphs>60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DINOT</vt:lpstr>
      <vt:lpstr>DINOT-Black</vt:lpstr>
      <vt:lpstr>SJF</vt:lpstr>
      <vt:lpstr>SWEDEn - Wolf monitoring and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Mortality</vt:lpstr>
      <vt:lpstr> Biggest effect om moose management</vt:lpstr>
      <vt:lpstr> RUBRIK</vt:lpstr>
      <vt:lpstr>PowerPoint Presentation</vt:lpstr>
      <vt:lpstr>Vilken är äldst?</vt:lpstr>
      <vt:lpstr>PowerPoint Presentation</vt:lpstr>
      <vt:lpstr>Dog attacks over the years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SWEDEn - Wolf monitoring and management</dc:title>
  <dc:creator>Daniel Ligné</dc:creator>
  <cp:lastModifiedBy>Diana Marinescu</cp:lastModifiedBy>
  <cp:revision>2</cp:revision>
  <dcterms:created xsi:type="dcterms:W3CDTF">2023-09-25T13:27:24Z</dcterms:created>
  <dcterms:modified xsi:type="dcterms:W3CDTF">2023-09-25T14:04:55Z</dcterms:modified>
</cp:coreProperties>
</file>