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85" r:id="rId2"/>
    <p:sldMasterId id="2147483697" r:id="rId3"/>
  </p:sldMasterIdLst>
  <p:handoutMasterIdLst>
    <p:handoutMasterId r:id="rId15"/>
  </p:handoutMasterIdLst>
  <p:sldIdLst>
    <p:sldId id="256" r:id="rId4"/>
    <p:sldId id="259" r:id="rId5"/>
    <p:sldId id="264" r:id="rId6"/>
    <p:sldId id="280" r:id="rId7"/>
    <p:sldId id="265" r:id="rId8"/>
    <p:sldId id="266" r:id="rId9"/>
    <p:sldId id="267" r:id="rId10"/>
    <p:sldId id="268" r:id="rId11"/>
    <p:sldId id="281" r:id="rId12"/>
    <p:sldId id="282" r:id="rId13"/>
    <p:sldId id="27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7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5" d="100"/>
          <a:sy n="115" d="100"/>
        </p:scale>
        <p:origin x="208" y="256"/>
      </p:cViewPr>
      <p:guideLst/>
    </p:cSldViewPr>
  </p:slideViewPr>
  <p:notesTextViewPr>
    <p:cViewPr>
      <p:scale>
        <a:sx n="1" d="1"/>
        <a:sy n="1" d="1"/>
      </p:scale>
      <p:origin x="0" y="0"/>
    </p:cViewPr>
  </p:notesTextViewPr>
  <p:notesViewPr>
    <p:cSldViewPr snapToGrid="0">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0BB12E4-EDED-4796-9A89-4C37139216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BA85C8D8-15E1-4A00-98B5-E8C201AA34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B9A66C-0637-4899-A9FC-C3AD0F8C7C3F}" type="datetimeFigureOut">
              <a:rPr lang="es-ES" smtClean="0"/>
              <a:t>25/9/23</a:t>
            </a:fld>
            <a:endParaRPr lang="es-ES"/>
          </a:p>
        </p:txBody>
      </p:sp>
      <p:sp>
        <p:nvSpPr>
          <p:cNvPr id="4" name="Marcador de pie de página 3">
            <a:extLst>
              <a:ext uri="{FF2B5EF4-FFF2-40B4-BE49-F238E27FC236}">
                <a16:creationId xmlns:a16="http://schemas.microsoft.com/office/drawing/2014/main" id="{97465C15-96F9-44F6-9CD8-A0C31BCB07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4D96BA4D-21C6-4E58-B74D-810190638C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4DB4FA-0CA8-42D0-B41D-59BC34F2BC20}" type="slidenum">
              <a:rPr lang="es-ES" smtClean="0"/>
              <a:t>‹#›</a:t>
            </a:fld>
            <a:endParaRPr lang="es-ES"/>
          </a:p>
        </p:txBody>
      </p:sp>
    </p:spTree>
    <p:extLst>
      <p:ext uri="{BB962C8B-B14F-4D97-AF65-F5344CB8AC3E}">
        <p14:creationId xmlns:p14="http://schemas.microsoft.com/office/powerpoint/2010/main" val="35541618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8" name="Imagen 17" descr="Imagen que contiene Calendario&#10;&#10;Descripción generada automáticamente">
            <a:extLst>
              <a:ext uri="{FF2B5EF4-FFF2-40B4-BE49-F238E27FC236}">
                <a16:creationId xmlns:a16="http://schemas.microsoft.com/office/drawing/2014/main" id="{49F17F62-FB20-47BB-B679-9AF430518FE0}"/>
              </a:ext>
            </a:extLst>
          </p:cNvPr>
          <p:cNvPicPr>
            <a:picLocks noChangeAspect="1"/>
          </p:cNvPicPr>
          <p:nvPr userDrawn="1"/>
        </p:nvPicPr>
        <p:blipFill>
          <a:blip r:embed="rId2"/>
          <a:stretch>
            <a:fillRect/>
          </a:stretch>
        </p:blipFill>
        <p:spPr>
          <a:xfrm>
            <a:off x="224366" y="129083"/>
            <a:ext cx="1519180" cy="961034"/>
          </a:xfrm>
          <a:prstGeom prst="rect">
            <a:avLst/>
          </a:prstGeom>
        </p:spPr>
      </p:pic>
    </p:spTree>
    <p:extLst>
      <p:ext uri="{BB962C8B-B14F-4D97-AF65-F5344CB8AC3E}">
        <p14:creationId xmlns:p14="http://schemas.microsoft.com/office/powerpoint/2010/main" val="268846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1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2403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271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3923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1437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944935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3553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BA9A7-1F49-481E-89BA-37E55C6E68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46D9491-A250-4605-A2ED-30C200E1D2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9417FA-F0E6-401A-ABCE-D9CD500F1811}"/>
              </a:ext>
            </a:extLst>
          </p:cNvPr>
          <p:cNvSpPr>
            <a:spLocks noGrp="1"/>
          </p:cNvSpPr>
          <p:nvPr>
            <p:ph type="dt" sz="half" idx="10"/>
          </p:nvPr>
        </p:nvSpPr>
        <p:spPr/>
        <p:txBody>
          <a:bodyPr/>
          <a:lstStyle/>
          <a:p>
            <a:fld id="{AA20085C-1DBB-487B-99C6-4C6FB6B84344}" type="datetimeFigureOut">
              <a:rPr lang="es-ES" smtClean="0"/>
              <a:t>25/9/23</a:t>
            </a:fld>
            <a:endParaRPr lang="es-ES"/>
          </a:p>
        </p:txBody>
      </p:sp>
      <p:sp>
        <p:nvSpPr>
          <p:cNvPr id="5" name="Marcador de pie de página 4">
            <a:extLst>
              <a:ext uri="{FF2B5EF4-FFF2-40B4-BE49-F238E27FC236}">
                <a16:creationId xmlns:a16="http://schemas.microsoft.com/office/drawing/2014/main" id="{C9060D21-5AAE-47FD-8234-5AB2EC8E18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CE846E-E80B-4045-B54A-45E703EEA85F}"/>
              </a:ext>
            </a:extLst>
          </p:cNvPr>
          <p:cNvSpPr>
            <a:spLocks noGrp="1"/>
          </p:cNvSpPr>
          <p:nvPr>
            <p:ph type="sldNum" sz="quarter" idx="12"/>
          </p:nvPr>
        </p:nvSpPr>
        <p:spPr/>
        <p:txBody>
          <a:bodyPr/>
          <a:lstStyle/>
          <a:p>
            <a:fld id="{CA90A344-5D9D-45D3-A8BF-9DBC1AF2E654}" type="slidenum">
              <a:rPr lang="es-ES" smtClean="0"/>
              <a:t>‹#›</a:t>
            </a:fld>
            <a:endParaRPr lang="es-ES"/>
          </a:p>
        </p:txBody>
      </p:sp>
    </p:spTree>
    <p:extLst>
      <p:ext uri="{BB962C8B-B14F-4D97-AF65-F5344CB8AC3E}">
        <p14:creationId xmlns:p14="http://schemas.microsoft.com/office/powerpoint/2010/main" val="4153104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AE850-A43B-4AFD-A997-3C92D9E2256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59AC10-2928-498C-B438-77490746F07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49FDDF-0D7D-45BE-BF47-BC3826631417}"/>
              </a:ext>
            </a:extLst>
          </p:cNvPr>
          <p:cNvSpPr>
            <a:spLocks noGrp="1"/>
          </p:cNvSpPr>
          <p:nvPr>
            <p:ph type="dt" sz="half" idx="10"/>
          </p:nvPr>
        </p:nvSpPr>
        <p:spPr/>
        <p:txBody>
          <a:bodyPr/>
          <a:lstStyle/>
          <a:p>
            <a:fld id="{AA20085C-1DBB-487B-99C6-4C6FB6B84344}" type="datetimeFigureOut">
              <a:rPr lang="es-ES" smtClean="0"/>
              <a:t>25/9/23</a:t>
            </a:fld>
            <a:endParaRPr lang="es-ES"/>
          </a:p>
        </p:txBody>
      </p:sp>
      <p:sp>
        <p:nvSpPr>
          <p:cNvPr id="5" name="Marcador de pie de página 4">
            <a:extLst>
              <a:ext uri="{FF2B5EF4-FFF2-40B4-BE49-F238E27FC236}">
                <a16:creationId xmlns:a16="http://schemas.microsoft.com/office/drawing/2014/main" id="{609CE887-517B-47E6-8226-F4E06E28B5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5D9E1A-BC48-4031-9D9E-58338D6A0B90}"/>
              </a:ext>
            </a:extLst>
          </p:cNvPr>
          <p:cNvSpPr>
            <a:spLocks noGrp="1"/>
          </p:cNvSpPr>
          <p:nvPr>
            <p:ph type="sldNum" sz="quarter" idx="12"/>
          </p:nvPr>
        </p:nvSpPr>
        <p:spPr/>
        <p:txBody>
          <a:bodyPr/>
          <a:lstStyle/>
          <a:p>
            <a:fld id="{CA90A344-5D9D-45D3-A8BF-9DBC1AF2E654}" type="slidenum">
              <a:rPr lang="es-ES" smtClean="0"/>
              <a:t>‹#›</a:t>
            </a:fld>
            <a:endParaRPr lang="es-ES"/>
          </a:p>
        </p:txBody>
      </p:sp>
    </p:spTree>
    <p:extLst>
      <p:ext uri="{BB962C8B-B14F-4D97-AF65-F5344CB8AC3E}">
        <p14:creationId xmlns:p14="http://schemas.microsoft.com/office/powerpoint/2010/main" val="3857270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822361-1109-49BD-B0CB-8375AF2F41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E57E444-FDD1-4F1F-9A00-DA0CE3554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480F8D4-CB23-4F28-A8ED-4F7BB48CBF44}"/>
              </a:ext>
            </a:extLst>
          </p:cNvPr>
          <p:cNvSpPr>
            <a:spLocks noGrp="1"/>
          </p:cNvSpPr>
          <p:nvPr>
            <p:ph type="dt" sz="half" idx="10"/>
          </p:nvPr>
        </p:nvSpPr>
        <p:spPr/>
        <p:txBody>
          <a:bodyPr/>
          <a:lstStyle/>
          <a:p>
            <a:fld id="{AA20085C-1DBB-487B-99C6-4C6FB6B84344}" type="datetimeFigureOut">
              <a:rPr lang="es-ES" smtClean="0"/>
              <a:t>25/9/23</a:t>
            </a:fld>
            <a:endParaRPr lang="es-ES"/>
          </a:p>
        </p:txBody>
      </p:sp>
      <p:sp>
        <p:nvSpPr>
          <p:cNvPr id="5" name="Marcador de pie de página 4">
            <a:extLst>
              <a:ext uri="{FF2B5EF4-FFF2-40B4-BE49-F238E27FC236}">
                <a16:creationId xmlns:a16="http://schemas.microsoft.com/office/drawing/2014/main" id="{72DB4122-4C80-4A38-86BB-FAA7E19AEA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2CA3D9-BE45-4FD2-81D3-8409DCD24184}"/>
              </a:ext>
            </a:extLst>
          </p:cNvPr>
          <p:cNvSpPr>
            <a:spLocks noGrp="1"/>
          </p:cNvSpPr>
          <p:nvPr>
            <p:ph type="sldNum" sz="quarter" idx="12"/>
          </p:nvPr>
        </p:nvSpPr>
        <p:spPr/>
        <p:txBody>
          <a:bodyPr/>
          <a:lstStyle/>
          <a:p>
            <a:fld id="{CA90A344-5D9D-45D3-A8BF-9DBC1AF2E654}" type="slidenum">
              <a:rPr lang="es-ES" smtClean="0"/>
              <a:t>‹#›</a:t>
            </a:fld>
            <a:endParaRPr lang="es-ES"/>
          </a:p>
        </p:txBody>
      </p:sp>
    </p:spTree>
    <p:extLst>
      <p:ext uri="{BB962C8B-B14F-4D97-AF65-F5344CB8AC3E}">
        <p14:creationId xmlns:p14="http://schemas.microsoft.com/office/powerpoint/2010/main" val="106944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0422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86155-CE21-40B4-8939-95E664DDC4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19F6CA8-F08D-40FB-A738-FF6A5B3A397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CA212E6-B318-4C9F-AEAB-F5E3950E2CB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BEF7992-2E34-4A19-AE2F-6C07BD0DE6D6}"/>
              </a:ext>
            </a:extLst>
          </p:cNvPr>
          <p:cNvSpPr>
            <a:spLocks noGrp="1"/>
          </p:cNvSpPr>
          <p:nvPr>
            <p:ph type="dt" sz="half" idx="10"/>
          </p:nvPr>
        </p:nvSpPr>
        <p:spPr/>
        <p:txBody>
          <a:bodyPr/>
          <a:lstStyle/>
          <a:p>
            <a:fld id="{AA20085C-1DBB-487B-99C6-4C6FB6B84344}" type="datetimeFigureOut">
              <a:rPr lang="es-ES" smtClean="0"/>
              <a:t>25/9/23</a:t>
            </a:fld>
            <a:endParaRPr lang="es-ES"/>
          </a:p>
        </p:txBody>
      </p:sp>
      <p:sp>
        <p:nvSpPr>
          <p:cNvPr id="6" name="Marcador de pie de página 5">
            <a:extLst>
              <a:ext uri="{FF2B5EF4-FFF2-40B4-BE49-F238E27FC236}">
                <a16:creationId xmlns:a16="http://schemas.microsoft.com/office/drawing/2014/main" id="{D1B0EBD1-79E2-41CC-A162-DC84B8C1F9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499A5-446B-4A7A-A7D1-7BD84A8DAC59}"/>
              </a:ext>
            </a:extLst>
          </p:cNvPr>
          <p:cNvSpPr>
            <a:spLocks noGrp="1"/>
          </p:cNvSpPr>
          <p:nvPr>
            <p:ph type="sldNum" sz="quarter" idx="12"/>
          </p:nvPr>
        </p:nvSpPr>
        <p:spPr/>
        <p:txBody>
          <a:bodyPr/>
          <a:lstStyle/>
          <a:p>
            <a:fld id="{CA90A344-5D9D-45D3-A8BF-9DBC1AF2E654}" type="slidenum">
              <a:rPr lang="es-ES" smtClean="0"/>
              <a:t>‹#›</a:t>
            </a:fld>
            <a:endParaRPr lang="es-ES"/>
          </a:p>
        </p:txBody>
      </p:sp>
    </p:spTree>
    <p:extLst>
      <p:ext uri="{BB962C8B-B14F-4D97-AF65-F5344CB8AC3E}">
        <p14:creationId xmlns:p14="http://schemas.microsoft.com/office/powerpoint/2010/main" val="331610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AF3A1-E613-4C88-A3AA-391C5BB75EF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76F2E2C-EA41-4109-B9B8-F31F303978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2E7BCDB-778D-4A7A-9A47-3FDD3BA886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7D8B5A-D396-4383-971F-B8D8D81E2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3FD2EE-7CE2-4EAB-9FFD-C046176483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BD0E13B-C6FE-4BF2-B9A7-9751D9CD177F}"/>
              </a:ext>
            </a:extLst>
          </p:cNvPr>
          <p:cNvSpPr>
            <a:spLocks noGrp="1"/>
          </p:cNvSpPr>
          <p:nvPr>
            <p:ph type="dt" sz="half" idx="10"/>
          </p:nvPr>
        </p:nvSpPr>
        <p:spPr/>
        <p:txBody>
          <a:bodyPr/>
          <a:lstStyle/>
          <a:p>
            <a:fld id="{AA20085C-1DBB-487B-99C6-4C6FB6B84344}" type="datetimeFigureOut">
              <a:rPr lang="es-ES" smtClean="0"/>
              <a:t>25/9/23</a:t>
            </a:fld>
            <a:endParaRPr lang="es-ES"/>
          </a:p>
        </p:txBody>
      </p:sp>
      <p:sp>
        <p:nvSpPr>
          <p:cNvPr id="8" name="Marcador de pie de página 7">
            <a:extLst>
              <a:ext uri="{FF2B5EF4-FFF2-40B4-BE49-F238E27FC236}">
                <a16:creationId xmlns:a16="http://schemas.microsoft.com/office/drawing/2014/main" id="{D38D69D6-BB15-4987-B236-A42E58B3DE0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97A01C0-2DF9-4E34-A6B1-32C61D8A3C9F}"/>
              </a:ext>
            </a:extLst>
          </p:cNvPr>
          <p:cNvSpPr>
            <a:spLocks noGrp="1"/>
          </p:cNvSpPr>
          <p:nvPr>
            <p:ph type="sldNum" sz="quarter" idx="12"/>
          </p:nvPr>
        </p:nvSpPr>
        <p:spPr/>
        <p:txBody>
          <a:bodyPr/>
          <a:lstStyle/>
          <a:p>
            <a:fld id="{CA90A344-5D9D-45D3-A8BF-9DBC1AF2E654}" type="slidenum">
              <a:rPr lang="es-ES" smtClean="0"/>
              <a:t>‹#›</a:t>
            </a:fld>
            <a:endParaRPr lang="es-ES"/>
          </a:p>
        </p:txBody>
      </p:sp>
    </p:spTree>
    <p:extLst>
      <p:ext uri="{BB962C8B-B14F-4D97-AF65-F5344CB8AC3E}">
        <p14:creationId xmlns:p14="http://schemas.microsoft.com/office/powerpoint/2010/main" val="3771683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75653-B746-4B7E-A496-DC245A5CFB5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D168BCA-D12A-46CE-AE5F-1EF040874F93}"/>
              </a:ext>
            </a:extLst>
          </p:cNvPr>
          <p:cNvSpPr>
            <a:spLocks noGrp="1"/>
          </p:cNvSpPr>
          <p:nvPr>
            <p:ph type="dt" sz="half" idx="10"/>
          </p:nvPr>
        </p:nvSpPr>
        <p:spPr/>
        <p:txBody>
          <a:bodyPr/>
          <a:lstStyle/>
          <a:p>
            <a:fld id="{AA20085C-1DBB-487B-99C6-4C6FB6B84344}" type="datetimeFigureOut">
              <a:rPr lang="es-ES" smtClean="0"/>
              <a:t>25/9/23</a:t>
            </a:fld>
            <a:endParaRPr lang="es-ES"/>
          </a:p>
        </p:txBody>
      </p:sp>
      <p:sp>
        <p:nvSpPr>
          <p:cNvPr id="4" name="Marcador de pie de página 3">
            <a:extLst>
              <a:ext uri="{FF2B5EF4-FFF2-40B4-BE49-F238E27FC236}">
                <a16:creationId xmlns:a16="http://schemas.microsoft.com/office/drawing/2014/main" id="{2CEB8CE9-67AF-44F1-A662-9DC1D67A5C0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6580DF-AFF7-4303-AD69-4E007C524CB0}"/>
              </a:ext>
            </a:extLst>
          </p:cNvPr>
          <p:cNvSpPr>
            <a:spLocks noGrp="1"/>
          </p:cNvSpPr>
          <p:nvPr>
            <p:ph type="sldNum" sz="quarter" idx="12"/>
          </p:nvPr>
        </p:nvSpPr>
        <p:spPr/>
        <p:txBody>
          <a:bodyPr/>
          <a:lstStyle/>
          <a:p>
            <a:fld id="{CA90A344-5D9D-45D3-A8BF-9DBC1AF2E654}" type="slidenum">
              <a:rPr lang="es-ES" smtClean="0"/>
              <a:t>‹#›</a:t>
            </a:fld>
            <a:endParaRPr lang="es-ES"/>
          </a:p>
        </p:txBody>
      </p:sp>
    </p:spTree>
    <p:extLst>
      <p:ext uri="{BB962C8B-B14F-4D97-AF65-F5344CB8AC3E}">
        <p14:creationId xmlns:p14="http://schemas.microsoft.com/office/powerpoint/2010/main" val="1055917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421533-0563-4E76-B168-6A4FFEA01911}"/>
              </a:ext>
            </a:extLst>
          </p:cNvPr>
          <p:cNvSpPr>
            <a:spLocks noGrp="1"/>
          </p:cNvSpPr>
          <p:nvPr>
            <p:ph type="dt" sz="half" idx="10"/>
          </p:nvPr>
        </p:nvSpPr>
        <p:spPr/>
        <p:txBody>
          <a:bodyPr/>
          <a:lstStyle/>
          <a:p>
            <a:fld id="{AA20085C-1DBB-487B-99C6-4C6FB6B84344}" type="datetimeFigureOut">
              <a:rPr lang="es-ES" smtClean="0"/>
              <a:t>25/9/23</a:t>
            </a:fld>
            <a:endParaRPr lang="es-ES"/>
          </a:p>
        </p:txBody>
      </p:sp>
      <p:sp>
        <p:nvSpPr>
          <p:cNvPr id="3" name="Marcador de pie de página 2">
            <a:extLst>
              <a:ext uri="{FF2B5EF4-FFF2-40B4-BE49-F238E27FC236}">
                <a16:creationId xmlns:a16="http://schemas.microsoft.com/office/drawing/2014/main" id="{2565F399-DE1B-4EF4-AE95-56DBF07131D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F7664C4-D381-4C9F-88F1-AB2EE95A1781}"/>
              </a:ext>
            </a:extLst>
          </p:cNvPr>
          <p:cNvSpPr>
            <a:spLocks noGrp="1"/>
          </p:cNvSpPr>
          <p:nvPr>
            <p:ph type="sldNum" sz="quarter" idx="12"/>
          </p:nvPr>
        </p:nvSpPr>
        <p:spPr/>
        <p:txBody>
          <a:bodyPr/>
          <a:lstStyle/>
          <a:p>
            <a:fld id="{CA90A344-5D9D-45D3-A8BF-9DBC1AF2E654}" type="slidenum">
              <a:rPr lang="es-ES" smtClean="0"/>
              <a:t>‹#›</a:t>
            </a:fld>
            <a:endParaRPr lang="es-ES"/>
          </a:p>
        </p:txBody>
      </p:sp>
    </p:spTree>
    <p:extLst>
      <p:ext uri="{BB962C8B-B14F-4D97-AF65-F5344CB8AC3E}">
        <p14:creationId xmlns:p14="http://schemas.microsoft.com/office/powerpoint/2010/main" val="2290101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46217-21C3-44A6-A7DF-C90ECD541C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E64166-441A-4E6B-9D97-07D7A80B2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98165A9-A8B5-4E57-B3A7-70105D9E6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8A401C-FA0B-46A4-8717-7427FD5F0456}"/>
              </a:ext>
            </a:extLst>
          </p:cNvPr>
          <p:cNvSpPr>
            <a:spLocks noGrp="1"/>
          </p:cNvSpPr>
          <p:nvPr>
            <p:ph type="dt" sz="half" idx="10"/>
          </p:nvPr>
        </p:nvSpPr>
        <p:spPr/>
        <p:txBody>
          <a:bodyPr/>
          <a:lstStyle/>
          <a:p>
            <a:fld id="{AA20085C-1DBB-487B-99C6-4C6FB6B84344}" type="datetimeFigureOut">
              <a:rPr lang="es-ES" smtClean="0"/>
              <a:t>25/9/23</a:t>
            </a:fld>
            <a:endParaRPr lang="es-ES"/>
          </a:p>
        </p:txBody>
      </p:sp>
      <p:sp>
        <p:nvSpPr>
          <p:cNvPr id="6" name="Marcador de pie de página 5">
            <a:extLst>
              <a:ext uri="{FF2B5EF4-FFF2-40B4-BE49-F238E27FC236}">
                <a16:creationId xmlns:a16="http://schemas.microsoft.com/office/drawing/2014/main" id="{6485A8FF-F174-4E10-BF12-4AC70F9E8C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0DB383-1B4A-4BB2-B76D-3F89F9B901AA}"/>
              </a:ext>
            </a:extLst>
          </p:cNvPr>
          <p:cNvSpPr>
            <a:spLocks noGrp="1"/>
          </p:cNvSpPr>
          <p:nvPr>
            <p:ph type="sldNum" sz="quarter" idx="12"/>
          </p:nvPr>
        </p:nvSpPr>
        <p:spPr/>
        <p:txBody>
          <a:bodyPr/>
          <a:lstStyle/>
          <a:p>
            <a:fld id="{CA90A344-5D9D-45D3-A8BF-9DBC1AF2E654}" type="slidenum">
              <a:rPr lang="es-ES" smtClean="0"/>
              <a:t>‹#›</a:t>
            </a:fld>
            <a:endParaRPr lang="es-ES"/>
          </a:p>
        </p:txBody>
      </p:sp>
    </p:spTree>
    <p:extLst>
      <p:ext uri="{BB962C8B-B14F-4D97-AF65-F5344CB8AC3E}">
        <p14:creationId xmlns:p14="http://schemas.microsoft.com/office/powerpoint/2010/main" val="2019215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88FFB-40E1-412C-903C-C2591272DDF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D0C843C-84C0-4BE5-8478-D770C0E45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4130921-C382-4217-BFFB-236A866BF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0AEE64-255F-498F-9C0D-B47DFF0AD1AC}"/>
              </a:ext>
            </a:extLst>
          </p:cNvPr>
          <p:cNvSpPr>
            <a:spLocks noGrp="1"/>
          </p:cNvSpPr>
          <p:nvPr>
            <p:ph type="dt" sz="half" idx="10"/>
          </p:nvPr>
        </p:nvSpPr>
        <p:spPr/>
        <p:txBody>
          <a:bodyPr/>
          <a:lstStyle/>
          <a:p>
            <a:fld id="{AA20085C-1DBB-487B-99C6-4C6FB6B84344}" type="datetimeFigureOut">
              <a:rPr lang="es-ES" smtClean="0"/>
              <a:t>25/9/23</a:t>
            </a:fld>
            <a:endParaRPr lang="es-ES"/>
          </a:p>
        </p:txBody>
      </p:sp>
      <p:sp>
        <p:nvSpPr>
          <p:cNvPr id="6" name="Marcador de pie de página 5">
            <a:extLst>
              <a:ext uri="{FF2B5EF4-FFF2-40B4-BE49-F238E27FC236}">
                <a16:creationId xmlns:a16="http://schemas.microsoft.com/office/drawing/2014/main" id="{1E7BE8F6-7219-409B-8CAB-F8C9EC346FA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3133D9F-B89B-468D-BCEC-E508CC7FBAF3}"/>
              </a:ext>
            </a:extLst>
          </p:cNvPr>
          <p:cNvSpPr>
            <a:spLocks noGrp="1"/>
          </p:cNvSpPr>
          <p:nvPr>
            <p:ph type="sldNum" sz="quarter" idx="12"/>
          </p:nvPr>
        </p:nvSpPr>
        <p:spPr/>
        <p:txBody>
          <a:bodyPr/>
          <a:lstStyle/>
          <a:p>
            <a:fld id="{CA90A344-5D9D-45D3-A8BF-9DBC1AF2E654}" type="slidenum">
              <a:rPr lang="es-ES" smtClean="0"/>
              <a:t>‹#›</a:t>
            </a:fld>
            <a:endParaRPr lang="es-ES"/>
          </a:p>
        </p:txBody>
      </p:sp>
    </p:spTree>
    <p:extLst>
      <p:ext uri="{BB962C8B-B14F-4D97-AF65-F5344CB8AC3E}">
        <p14:creationId xmlns:p14="http://schemas.microsoft.com/office/powerpoint/2010/main" val="2486787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99410B-4048-41C4-A081-34C80351B9D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449D8-5A17-437F-9314-97711E8775C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1A2E6B-EED1-44BC-B643-7893E64605CF}"/>
              </a:ext>
            </a:extLst>
          </p:cNvPr>
          <p:cNvSpPr>
            <a:spLocks noGrp="1"/>
          </p:cNvSpPr>
          <p:nvPr>
            <p:ph type="dt" sz="half" idx="10"/>
          </p:nvPr>
        </p:nvSpPr>
        <p:spPr/>
        <p:txBody>
          <a:bodyPr/>
          <a:lstStyle/>
          <a:p>
            <a:fld id="{AA20085C-1DBB-487B-99C6-4C6FB6B84344}" type="datetimeFigureOut">
              <a:rPr lang="es-ES" smtClean="0"/>
              <a:t>25/9/23</a:t>
            </a:fld>
            <a:endParaRPr lang="es-ES"/>
          </a:p>
        </p:txBody>
      </p:sp>
      <p:sp>
        <p:nvSpPr>
          <p:cNvPr id="5" name="Marcador de pie de página 4">
            <a:extLst>
              <a:ext uri="{FF2B5EF4-FFF2-40B4-BE49-F238E27FC236}">
                <a16:creationId xmlns:a16="http://schemas.microsoft.com/office/drawing/2014/main" id="{F3103F0F-D1E9-45BD-9F7A-146413971C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63D92C-A64E-4BDB-B1DE-9C473C9ED13D}"/>
              </a:ext>
            </a:extLst>
          </p:cNvPr>
          <p:cNvSpPr>
            <a:spLocks noGrp="1"/>
          </p:cNvSpPr>
          <p:nvPr>
            <p:ph type="sldNum" sz="quarter" idx="12"/>
          </p:nvPr>
        </p:nvSpPr>
        <p:spPr/>
        <p:txBody>
          <a:bodyPr/>
          <a:lstStyle/>
          <a:p>
            <a:fld id="{CA90A344-5D9D-45D3-A8BF-9DBC1AF2E654}" type="slidenum">
              <a:rPr lang="es-ES" smtClean="0"/>
              <a:t>‹#›</a:t>
            </a:fld>
            <a:endParaRPr lang="es-ES"/>
          </a:p>
        </p:txBody>
      </p:sp>
    </p:spTree>
    <p:extLst>
      <p:ext uri="{BB962C8B-B14F-4D97-AF65-F5344CB8AC3E}">
        <p14:creationId xmlns:p14="http://schemas.microsoft.com/office/powerpoint/2010/main" val="3467275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7ABB40-E5B2-4006-BDD8-A47489DC95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E62F208-38F5-4595-9FF6-C494260E7F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9658DB-A5CF-45B4-BA57-0A1C6718532D}"/>
              </a:ext>
            </a:extLst>
          </p:cNvPr>
          <p:cNvSpPr>
            <a:spLocks noGrp="1"/>
          </p:cNvSpPr>
          <p:nvPr>
            <p:ph type="dt" sz="half" idx="10"/>
          </p:nvPr>
        </p:nvSpPr>
        <p:spPr/>
        <p:txBody>
          <a:bodyPr/>
          <a:lstStyle/>
          <a:p>
            <a:fld id="{AA20085C-1DBB-487B-99C6-4C6FB6B84344}" type="datetimeFigureOut">
              <a:rPr lang="es-ES" smtClean="0"/>
              <a:t>25/9/23</a:t>
            </a:fld>
            <a:endParaRPr lang="es-ES"/>
          </a:p>
        </p:txBody>
      </p:sp>
      <p:sp>
        <p:nvSpPr>
          <p:cNvPr id="5" name="Marcador de pie de página 4">
            <a:extLst>
              <a:ext uri="{FF2B5EF4-FFF2-40B4-BE49-F238E27FC236}">
                <a16:creationId xmlns:a16="http://schemas.microsoft.com/office/drawing/2014/main" id="{58A9DFF6-BB3A-42AC-A3F3-22DB66C1C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509188E-5708-41D6-8B28-8A96CC1B1242}"/>
              </a:ext>
            </a:extLst>
          </p:cNvPr>
          <p:cNvSpPr>
            <a:spLocks noGrp="1"/>
          </p:cNvSpPr>
          <p:nvPr>
            <p:ph type="sldNum" sz="quarter" idx="12"/>
          </p:nvPr>
        </p:nvSpPr>
        <p:spPr/>
        <p:txBody>
          <a:bodyPr/>
          <a:lstStyle/>
          <a:p>
            <a:fld id="{CA90A344-5D9D-45D3-A8BF-9DBC1AF2E654}" type="slidenum">
              <a:rPr lang="es-ES" smtClean="0"/>
              <a:t>‹#›</a:t>
            </a:fld>
            <a:endParaRPr lang="es-ES"/>
          </a:p>
        </p:txBody>
      </p:sp>
    </p:spTree>
    <p:extLst>
      <p:ext uri="{BB962C8B-B14F-4D97-AF65-F5344CB8AC3E}">
        <p14:creationId xmlns:p14="http://schemas.microsoft.com/office/powerpoint/2010/main" val="1562928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0AAAE-CAA7-4FCA-97DB-07FDD21F6E3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F91F120-1BED-4B97-9F98-3CCD3EAA8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CF4A245-0968-439C-9E03-8917BA5C82AA}"/>
              </a:ext>
            </a:extLst>
          </p:cNvPr>
          <p:cNvSpPr>
            <a:spLocks noGrp="1"/>
          </p:cNvSpPr>
          <p:nvPr>
            <p:ph type="dt" sz="half" idx="10"/>
          </p:nvPr>
        </p:nvSpPr>
        <p:spPr/>
        <p:txBody>
          <a:bodyPr/>
          <a:lstStyle/>
          <a:p>
            <a:fld id="{CC78305E-D21B-443E-A52B-4444629924AD}" type="datetimeFigureOut">
              <a:rPr lang="es-ES" smtClean="0"/>
              <a:t>25/9/23</a:t>
            </a:fld>
            <a:endParaRPr lang="es-ES"/>
          </a:p>
        </p:txBody>
      </p:sp>
      <p:sp>
        <p:nvSpPr>
          <p:cNvPr id="5" name="Marcador de pie de página 4">
            <a:extLst>
              <a:ext uri="{FF2B5EF4-FFF2-40B4-BE49-F238E27FC236}">
                <a16:creationId xmlns:a16="http://schemas.microsoft.com/office/drawing/2014/main" id="{FF75B233-FA14-4949-92CA-C039E6797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E424FAC-221B-41A6-BECD-E6D3170114D1}"/>
              </a:ext>
            </a:extLst>
          </p:cNvPr>
          <p:cNvSpPr>
            <a:spLocks noGrp="1"/>
          </p:cNvSpPr>
          <p:nvPr>
            <p:ph type="sldNum" sz="quarter" idx="12"/>
          </p:nvPr>
        </p:nvSpPr>
        <p:spPr/>
        <p:txBody>
          <a:bodyPr/>
          <a:lstStyle/>
          <a:p>
            <a:fld id="{D06D54CE-CBA8-4B1F-9CEC-F17FC6B994B1}" type="slidenum">
              <a:rPr lang="es-ES" smtClean="0"/>
              <a:t>‹#›</a:t>
            </a:fld>
            <a:endParaRPr lang="es-ES"/>
          </a:p>
        </p:txBody>
      </p:sp>
    </p:spTree>
    <p:extLst>
      <p:ext uri="{BB962C8B-B14F-4D97-AF65-F5344CB8AC3E}">
        <p14:creationId xmlns:p14="http://schemas.microsoft.com/office/powerpoint/2010/main" val="69805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DD3A9-0DBE-4EC4-AF28-B31DF780FC4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DD17F3-0204-432B-A3EA-97F2E8ADD70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4AAC0E3-E01F-42C0-980F-19F488206F2B}"/>
              </a:ext>
            </a:extLst>
          </p:cNvPr>
          <p:cNvSpPr>
            <a:spLocks noGrp="1"/>
          </p:cNvSpPr>
          <p:nvPr>
            <p:ph type="dt" sz="half" idx="10"/>
          </p:nvPr>
        </p:nvSpPr>
        <p:spPr/>
        <p:txBody>
          <a:bodyPr/>
          <a:lstStyle/>
          <a:p>
            <a:fld id="{CC78305E-D21B-443E-A52B-4444629924AD}" type="datetimeFigureOut">
              <a:rPr lang="es-ES" smtClean="0"/>
              <a:t>25/9/23</a:t>
            </a:fld>
            <a:endParaRPr lang="es-ES"/>
          </a:p>
        </p:txBody>
      </p:sp>
      <p:sp>
        <p:nvSpPr>
          <p:cNvPr id="5" name="Marcador de pie de página 4">
            <a:extLst>
              <a:ext uri="{FF2B5EF4-FFF2-40B4-BE49-F238E27FC236}">
                <a16:creationId xmlns:a16="http://schemas.microsoft.com/office/drawing/2014/main" id="{246628A7-B872-41F6-9846-BB52B1DB223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23AC54-016E-46FB-8852-05592CCA1525}"/>
              </a:ext>
            </a:extLst>
          </p:cNvPr>
          <p:cNvSpPr>
            <a:spLocks noGrp="1"/>
          </p:cNvSpPr>
          <p:nvPr>
            <p:ph type="sldNum" sz="quarter" idx="12"/>
          </p:nvPr>
        </p:nvSpPr>
        <p:spPr/>
        <p:txBody>
          <a:bodyPr/>
          <a:lstStyle/>
          <a:p>
            <a:fld id="{D06D54CE-CBA8-4B1F-9CEC-F17FC6B994B1}" type="slidenum">
              <a:rPr lang="es-ES" smtClean="0"/>
              <a:t>‹#›</a:t>
            </a:fld>
            <a:endParaRPr lang="es-ES"/>
          </a:p>
        </p:txBody>
      </p:sp>
    </p:spTree>
    <p:extLst>
      <p:ext uri="{BB962C8B-B14F-4D97-AF65-F5344CB8AC3E}">
        <p14:creationId xmlns:p14="http://schemas.microsoft.com/office/powerpoint/2010/main" val="69529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0584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2DDF5-18B9-4E04-9D28-75BD3335CA3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0C88BBA-D33A-4077-872D-65092BD036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7F4F322-88AE-47CC-BF41-71880A211B2D}"/>
              </a:ext>
            </a:extLst>
          </p:cNvPr>
          <p:cNvSpPr>
            <a:spLocks noGrp="1"/>
          </p:cNvSpPr>
          <p:nvPr>
            <p:ph type="dt" sz="half" idx="10"/>
          </p:nvPr>
        </p:nvSpPr>
        <p:spPr/>
        <p:txBody>
          <a:bodyPr/>
          <a:lstStyle/>
          <a:p>
            <a:fld id="{CC78305E-D21B-443E-A52B-4444629924AD}" type="datetimeFigureOut">
              <a:rPr lang="es-ES" smtClean="0"/>
              <a:t>25/9/23</a:t>
            </a:fld>
            <a:endParaRPr lang="es-ES"/>
          </a:p>
        </p:txBody>
      </p:sp>
      <p:sp>
        <p:nvSpPr>
          <p:cNvPr id="5" name="Marcador de pie de página 4">
            <a:extLst>
              <a:ext uri="{FF2B5EF4-FFF2-40B4-BE49-F238E27FC236}">
                <a16:creationId xmlns:a16="http://schemas.microsoft.com/office/drawing/2014/main" id="{8B028961-45B0-4A0F-AE14-420291A681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4FB3F0-4C6B-4E15-BBD0-A7394DC02255}"/>
              </a:ext>
            </a:extLst>
          </p:cNvPr>
          <p:cNvSpPr>
            <a:spLocks noGrp="1"/>
          </p:cNvSpPr>
          <p:nvPr>
            <p:ph type="sldNum" sz="quarter" idx="12"/>
          </p:nvPr>
        </p:nvSpPr>
        <p:spPr/>
        <p:txBody>
          <a:bodyPr/>
          <a:lstStyle/>
          <a:p>
            <a:fld id="{D06D54CE-CBA8-4B1F-9CEC-F17FC6B994B1}" type="slidenum">
              <a:rPr lang="es-ES" smtClean="0"/>
              <a:t>‹#›</a:t>
            </a:fld>
            <a:endParaRPr lang="es-ES"/>
          </a:p>
        </p:txBody>
      </p:sp>
    </p:spTree>
    <p:extLst>
      <p:ext uri="{BB962C8B-B14F-4D97-AF65-F5344CB8AC3E}">
        <p14:creationId xmlns:p14="http://schemas.microsoft.com/office/powerpoint/2010/main" val="2403514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14BE2-433D-41AC-B758-566F83BD47F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CEEDB3D-C85E-439B-A0A7-8BF860AE39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305287F-74B2-4C39-A8EA-529755D91E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2DC5758-13B3-40A7-8614-8BD2DCAD3ABF}"/>
              </a:ext>
            </a:extLst>
          </p:cNvPr>
          <p:cNvSpPr>
            <a:spLocks noGrp="1"/>
          </p:cNvSpPr>
          <p:nvPr>
            <p:ph type="dt" sz="half" idx="10"/>
          </p:nvPr>
        </p:nvSpPr>
        <p:spPr/>
        <p:txBody>
          <a:bodyPr/>
          <a:lstStyle/>
          <a:p>
            <a:fld id="{CC78305E-D21B-443E-A52B-4444629924AD}" type="datetimeFigureOut">
              <a:rPr lang="es-ES" smtClean="0"/>
              <a:t>25/9/23</a:t>
            </a:fld>
            <a:endParaRPr lang="es-ES"/>
          </a:p>
        </p:txBody>
      </p:sp>
      <p:sp>
        <p:nvSpPr>
          <p:cNvPr id="6" name="Marcador de pie de página 5">
            <a:extLst>
              <a:ext uri="{FF2B5EF4-FFF2-40B4-BE49-F238E27FC236}">
                <a16:creationId xmlns:a16="http://schemas.microsoft.com/office/drawing/2014/main" id="{0F69750E-31BE-47C4-A96D-E0E5760A0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790B613-950C-4217-9F8E-AF8F9A77CA35}"/>
              </a:ext>
            </a:extLst>
          </p:cNvPr>
          <p:cNvSpPr>
            <a:spLocks noGrp="1"/>
          </p:cNvSpPr>
          <p:nvPr>
            <p:ph type="sldNum" sz="quarter" idx="12"/>
          </p:nvPr>
        </p:nvSpPr>
        <p:spPr/>
        <p:txBody>
          <a:bodyPr/>
          <a:lstStyle/>
          <a:p>
            <a:fld id="{D06D54CE-CBA8-4B1F-9CEC-F17FC6B994B1}" type="slidenum">
              <a:rPr lang="es-ES" smtClean="0"/>
              <a:t>‹#›</a:t>
            </a:fld>
            <a:endParaRPr lang="es-ES"/>
          </a:p>
        </p:txBody>
      </p:sp>
    </p:spTree>
    <p:extLst>
      <p:ext uri="{BB962C8B-B14F-4D97-AF65-F5344CB8AC3E}">
        <p14:creationId xmlns:p14="http://schemas.microsoft.com/office/powerpoint/2010/main" val="1386231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65AFC3-835F-438C-A3CC-750515F680D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A54ACC-CCBA-4034-86A8-C4B1E00D0C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A032501-B7F8-49BE-A5CB-49E54AAB91E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45D1A87-E38B-45BB-9404-EE8053874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1B880AF-A269-4404-8EA2-61B0F6A6D62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111CD6C-9398-4C39-B225-B9674C88CEFB}"/>
              </a:ext>
            </a:extLst>
          </p:cNvPr>
          <p:cNvSpPr>
            <a:spLocks noGrp="1"/>
          </p:cNvSpPr>
          <p:nvPr>
            <p:ph type="dt" sz="half" idx="10"/>
          </p:nvPr>
        </p:nvSpPr>
        <p:spPr/>
        <p:txBody>
          <a:bodyPr/>
          <a:lstStyle/>
          <a:p>
            <a:fld id="{CC78305E-D21B-443E-A52B-4444629924AD}" type="datetimeFigureOut">
              <a:rPr lang="es-ES" smtClean="0"/>
              <a:t>25/9/23</a:t>
            </a:fld>
            <a:endParaRPr lang="es-ES"/>
          </a:p>
        </p:txBody>
      </p:sp>
      <p:sp>
        <p:nvSpPr>
          <p:cNvPr id="8" name="Marcador de pie de página 7">
            <a:extLst>
              <a:ext uri="{FF2B5EF4-FFF2-40B4-BE49-F238E27FC236}">
                <a16:creationId xmlns:a16="http://schemas.microsoft.com/office/drawing/2014/main" id="{0C3E8BC0-A9C7-4054-A9B4-5AF5DC4048F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E520784-C706-4B74-800F-BB726AE1D29D}"/>
              </a:ext>
            </a:extLst>
          </p:cNvPr>
          <p:cNvSpPr>
            <a:spLocks noGrp="1"/>
          </p:cNvSpPr>
          <p:nvPr>
            <p:ph type="sldNum" sz="quarter" idx="12"/>
          </p:nvPr>
        </p:nvSpPr>
        <p:spPr/>
        <p:txBody>
          <a:bodyPr/>
          <a:lstStyle/>
          <a:p>
            <a:fld id="{D06D54CE-CBA8-4B1F-9CEC-F17FC6B994B1}" type="slidenum">
              <a:rPr lang="es-ES" smtClean="0"/>
              <a:t>‹#›</a:t>
            </a:fld>
            <a:endParaRPr lang="es-ES"/>
          </a:p>
        </p:txBody>
      </p:sp>
    </p:spTree>
    <p:extLst>
      <p:ext uri="{BB962C8B-B14F-4D97-AF65-F5344CB8AC3E}">
        <p14:creationId xmlns:p14="http://schemas.microsoft.com/office/powerpoint/2010/main" val="39463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A45C7-1D89-406E-BFEB-F2F36DD6C0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ACA54C-7A5D-4C5A-9EF3-A88AB813FC30}"/>
              </a:ext>
            </a:extLst>
          </p:cNvPr>
          <p:cNvSpPr>
            <a:spLocks noGrp="1"/>
          </p:cNvSpPr>
          <p:nvPr>
            <p:ph type="dt" sz="half" idx="10"/>
          </p:nvPr>
        </p:nvSpPr>
        <p:spPr/>
        <p:txBody>
          <a:bodyPr/>
          <a:lstStyle/>
          <a:p>
            <a:fld id="{CC78305E-D21B-443E-A52B-4444629924AD}" type="datetimeFigureOut">
              <a:rPr lang="es-ES" smtClean="0"/>
              <a:t>25/9/23</a:t>
            </a:fld>
            <a:endParaRPr lang="es-ES"/>
          </a:p>
        </p:txBody>
      </p:sp>
      <p:sp>
        <p:nvSpPr>
          <p:cNvPr id="4" name="Marcador de pie de página 3">
            <a:extLst>
              <a:ext uri="{FF2B5EF4-FFF2-40B4-BE49-F238E27FC236}">
                <a16:creationId xmlns:a16="http://schemas.microsoft.com/office/drawing/2014/main" id="{4ADFC0D1-36A0-4F90-82F7-5176C54623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14CCA98-501E-4DA0-93D1-72F4DFCBB856}"/>
              </a:ext>
            </a:extLst>
          </p:cNvPr>
          <p:cNvSpPr>
            <a:spLocks noGrp="1"/>
          </p:cNvSpPr>
          <p:nvPr>
            <p:ph type="sldNum" sz="quarter" idx="12"/>
          </p:nvPr>
        </p:nvSpPr>
        <p:spPr/>
        <p:txBody>
          <a:bodyPr/>
          <a:lstStyle/>
          <a:p>
            <a:fld id="{D06D54CE-CBA8-4B1F-9CEC-F17FC6B994B1}" type="slidenum">
              <a:rPr lang="es-ES" smtClean="0"/>
              <a:t>‹#›</a:t>
            </a:fld>
            <a:endParaRPr lang="es-ES"/>
          </a:p>
        </p:txBody>
      </p:sp>
    </p:spTree>
    <p:extLst>
      <p:ext uri="{BB962C8B-B14F-4D97-AF65-F5344CB8AC3E}">
        <p14:creationId xmlns:p14="http://schemas.microsoft.com/office/powerpoint/2010/main" val="2350217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242F7BD-7C2E-4432-881E-C99269720A8F}"/>
              </a:ext>
            </a:extLst>
          </p:cNvPr>
          <p:cNvSpPr>
            <a:spLocks noGrp="1"/>
          </p:cNvSpPr>
          <p:nvPr>
            <p:ph type="dt" sz="half" idx="10"/>
          </p:nvPr>
        </p:nvSpPr>
        <p:spPr/>
        <p:txBody>
          <a:bodyPr/>
          <a:lstStyle/>
          <a:p>
            <a:fld id="{CC78305E-D21B-443E-A52B-4444629924AD}" type="datetimeFigureOut">
              <a:rPr lang="es-ES" smtClean="0"/>
              <a:t>25/9/23</a:t>
            </a:fld>
            <a:endParaRPr lang="es-ES"/>
          </a:p>
        </p:txBody>
      </p:sp>
      <p:sp>
        <p:nvSpPr>
          <p:cNvPr id="3" name="Marcador de pie de página 2">
            <a:extLst>
              <a:ext uri="{FF2B5EF4-FFF2-40B4-BE49-F238E27FC236}">
                <a16:creationId xmlns:a16="http://schemas.microsoft.com/office/drawing/2014/main" id="{60AD1660-1ECB-4290-AA97-9E45B6525E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2F52116-F3F7-40B2-9E7F-BA1CBCF81AC0}"/>
              </a:ext>
            </a:extLst>
          </p:cNvPr>
          <p:cNvSpPr>
            <a:spLocks noGrp="1"/>
          </p:cNvSpPr>
          <p:nvPr>
            <p:ph type="sldNum" sz="quarter" idx="12"/>
          </p:nvPr>
        </p:nvSpPr>
        <p:spPr/>
        <p:txBody>
          <a:bodyPr/>
          <a:lstStyle/>
          <a:p>
            <a:fld id="{D06D54CE-CBA8-4B1F-9CEC-F17FC6B994B1}" type="slidenum">
              <a:rPr lang="es-ES" smtClean="0"/>
              <a:t>‹#›</a:t>
            </a:fld>
            <a:endParaRPr lang="es-ES"/>
          </a:p>
        </p:txBody>
      </p:sp>
    </p:spTree>
    <p:extLst>
      <p:ext uri="{BB962C8B-B14F-4D97-AF65-F5344CB8AC3E}">
        <p14:creationId xmlns:p14="http://schemas.microsoft.com/office/powerpoint/2010/main" val="2575148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C1F438-C945-4638-B010-662B5CCE92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44690E-AE49-4877-BAB4-9A5B3371C4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FA28E43-5CA4-4D4F-8BA6-64D394006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8E6BDE-D436-463A-BEC1-B97D1A9E0DEF}"/>
              </a:ext>
            </a:extLst>
          </p:cNvPr>
          <p:cNvSpPr>
            <a:spLocks noGrp="1"/>
          </p:cNvSpPr>
          <p:nvPr>
            <p:ph type="dt" sz="half" idx="10"/>
          </p:nvPr>
        </p:nvSpPr>
        <p:spPr/>
        <p:txBody>
          <a:bodyPr/>
          <a:lstStyle/>
          <a:p>
            <a:fld id="{CC78305E-D21B-443E-A52B-4444629924AD}" type="datetimeFigureOut">
              <a:rPr lang="es-ES" smtClean="0"/>
              <a:t>25/9/23</a:t>
            </a:fld>
            <a:endParaRPr lang="es-ES"/>
          </a:p>
        </p:txBody>
      </p:sp>
      <p:sp>
        <p:nvSpPr>
          <p:cNvPr id="6" name="Marcador de pie de página 5">
            <a:extLst>
              <a:ext uri="{FF2B5EF4-FFF2-40B4-BE49-F238E27FC236}">
                <a16:creationId xmlns:a16="http://schemas.microsoft.com/office/drawing/2014/main" id="{9602DAE2-5E7F-4889-B93A-57859F47A51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57FC7D-5123-438B-908B-CC01940829DF}"/>
              </a:ext>
            </a:extLst>
          </p:cNvPr>
          <p:cNvSpPr>
            <a:spLocks noGrp="1"/>
          </p:cNvSpPr>
          <p:nvPr>
            <p:ph type="sldNum" sz="quarter" idx="12"/>
          </p:nvPr>
        </p:nvSpPr>
        <p:spPr/>
        <p:txBody>
          <a:bodyPr/>
          <a:lstStyle/>
          <a:p>
            <a:fld id="{D06D54CE-CBA8-4B1F-9CEC-F17FC6B994B1}" type="slidenum">
              <a:rPr lang="es-ES" smtClean="0"/>
              <a:t>‹#›</a:t>
            </a:fld>
            <a:endParaRPr lang="es-ES"/>
          </a:p>
        </p:txBody>
      </p:sp>
    </p:spTree>
    <p:extLst>
      <p:ext uri="{BB962C8B-B14F-4D97-AF65-F5344CB8AC3E}">
        <p14:creationId xmlns:p14="http://schemas.microsoft.com/office/powerpoint/2010/main" val="2042054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FEFAAB-BA7F-46AD-AF4D-232E5862B9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A3838C6-6266-4957-81CC-679589CB2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2731219-4A6A-409B-A1ED-21FFDA8E6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0DBB2F-B380-4518-A3FD-D3AD24ED2A20}"/>
              </a:ext>
            </a:extLst>
          </p:cNvPr>
          <p:cNvSpPr>
            <a:spLocks noGrp="1"/>
          </p:cNvSpPr>
          <p:nvPr>
            <p:ph type="dt" sz="half" idx="10"/>
          </p:nvPr>
        </p:nvSpPr>
        <p:spPr/>
        <p:txBody>
          <a:bodyPr/>
          <a:lstStyle/>
          <a:p>
            <a:fld id="{CC78305E-D21B-443E-A52B-4444629924AD}" type="datetimeFigureOut">
              <a:rPr lang="es-ES" smtClean="0"/>
              <a:t>25/9/23</a:t>
            </a:fld>
            <a:endParaRPr lang="es-ES"/>
          </a:p>
        </p:txBody>
      </p:sp>
      <p:sp>
        <p:nvSpPr>
          <p:cNvPr id="6" name="Marcador de pie de página 5">
            <a:extLst>
              <a:ext uri="{FF2B5EF4-FFF2-40B4-BE49-F238E27FC236}">
                <a16:creationId xmlns:a16="http://schemas.microsoft.com/office/drawing/2014/main" id="{E7E0A1DD-5344-449E-9784-2BF49997934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70D7838-81E4-4FA2-838B-7C68B075DC5A}"/>
              </a:ext>
            </a:extLst>
          </p:cNvPr>
          <p:cNvSpPr>
            <a:spLocks noGrp="1"/>
          </p:cNvSpPr>
          <p:nvPr>
            <p:ph type="sldNum" sz="quarter" idx="12"/>
          </p:nvPr>
        </p:nvSpPr>
        <p:spPr/>
        <p:txBody>
          <a:bodyPr/>
          <a:lstStyle/>
          <a:p>
            <a:fld id="{D06D54CE-CBA8-4B1F-9CEC-F17FC6B994B1}" type="slidenum">
              <a:rPr lang="es-ES" smtClean="0"/>
              <a:t>‹#›</a:t>
            </a:fld>
            <a:endParaRPr lang="es-ES"/>
          </a:p>
        </p:txBody>
      </p:sp>
    </p:spTree>
    <p:extLst>
      <p:ext uri="{BB962C8B-B14F-4D97-AF65-F5344CB8AC3E}">
        <p14:creationId xmlns:p14="http://schemas.microsoft.com/office/powerpoint/2010/main" val="3501344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1BCD0-7C62-4088-AD48-83440220F13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C34E0DB-5DE0-47D0-8C8C-EECDEE8AB99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C49DD6-E467-4799-AFDE-93264A98EE5F}"/>
              </a:ext>
            </a:extLst>
          </p:cNvPr>
          <p:cNvSpPr>
            <a:spLocks noGrp="1"/>
          </p:cNvSpPr>
          <p:nvPr>
            <p:ph type="dt" sz="half" idx="10"/>
          </p:nvPr>
        </p:nvSpPr>
        <p:spPr/>
        <p:txBody>
          <a:bodyPr/>
          <a:lstStyle/>
          <a:p>
            <a:fld id="{CC78305E-D21B-443E-A52B-4444629924AD}" type="datetimeFigureOut">
              <a:rPr lang="es-ES" smtClean="0"/>
              <a:t>25/9/23</a:t>
            </a:fld>
            <a:endParaRPr lang="es-ES"/>
          </a:p>
        </p:txBody>
      </p:sp>
      <p:sp>
        <p:nvSpPr>
          <p:cNvPr id="5" name="Marcador de pie de página 4">
            <a:extLst>
              <a:ext uri="{FF2B5EF4-FFF2-40B4-BE49-F238E27FC236}">
                <a16:creationId xmlns:a16="http://schemas.microsoft.com/office/drawing/2014/main" id="{EAB9FD87-36BF-4477-81C4-9DADC988E2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788715-80C0-4582-9ED8-E6D87E80FB59}"/>
              </a:ext>
            </a:extLst>
          </p:cNvPr>
          <p:cNvSpPr>
            <a:spLocks noGrp="1"/>
          </p:cNvSpPr>
          <p:nvPr>
            <p:ph type="sldNum" sz="quarter" idx="12"/>
          </p:nvPr>
        </p:nvSpPr>
        <p:spPr/>
        <p:txBody>
          <a:bodyPr/>
          <a:lstStyle/>
          <a:p>
            <a:fld id="{D06D54CE-CBA8-4B1F-9CEC-F17FC6B994B1}" type="slidenum">
              <a:rPr lang="es-ES" smtClean="0"/>
              <a:t>‹#›</a:t>
            </a:fld>
            <a:endParaRPr lang="es-ES"/>
          </a:p>
        </p:txBody>
      </p:sp>
    </p:spTree>
    <p:extLst>
      <p:ext uri="{BB962C8B-B14F-4D97-AF65-F5344CB8AC3E}">
        <p14:creationId xmlns:p14="http://schemas.microsoft.com/office/powerpoint/2010/main" val="4022580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4524AC-322C-4DC2-8DF4-52B8F5D334C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C39883-1561-4F22-BAAE-892D64E89EA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3CA3FA-72A7-4FB3-B411-0CC050E597E7}"/>
              </a:ext>
            </a:extLst>
          </p:cNvPr>
          <p:cNvSpPr>
            <a:spLocks noGrp="1"/>
          </p:cNvSpPr>
          <p:nvPr>
            <p:ph type="dt" sz="half" idx="10"/>
          </p:nvPr>
        </p:nvSpPr>
        <p:spPr/>
        <p:txBody>
          <a:bodyPr/>
          <a:lstStyle/>
          <a:p>
            <a:fld id="{CC78305E-D21B-443E-A52B-4444629924AD}" type="datetimeFigureOut">
              <a:rPr lang="es-ES" smtClean="0"/>
              <a:t>25/9/23</a:t>
            </a:fld>
            <a:endParaRPr lang="es-ES"/>
          </a:p>
        </p:txBody>
      </p:sp>
      <p:sp>
        <p:nvSpPr>
          <p:cNvPr id="5" name="Marcador de pie de página 4">
            <a:extLst>
              <a:ext uri="{FF2B5EF4-FFF2-40B4-BE49-F238E27FC236}">
                <a16:creationId xmlns:a16="http://schemas.microsoft.com/office/drawing/2014/main" id="{E8FA6119-64E9-429F-BAC4-4F7A79AA46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0D06216-8B6A-4530-8C7C-DB5348EB395E}"/>
              </a:ext>
            </a:extLst>
          </p:cNvPr>
          <p:cNvSpPr>
            <a:spLocks noGrp="1"/>
          </p:cNvSpPr>
          <p:nvPr>
            <p:ph type="sldNum" sz="quarter" idx="12"/>
          </p:nvPr>
        </p:nvSpPr>
        <p:spPr/>
        <p:txBody>
          <a:bodyPr/>
          <a:lstStyle/>
          <a:p>
            <a:fld id="{D06D54CE-CBA8-4B1F-9CEC-F17FC6B994B1}" type="slidenum">
              <a:rPr lang="es-ES" smtClean="0"/>
              <a:t>‹#›</a:t>
            </a:fld>
            <a:endParaRPr lang="es-ES"/>
          </a:p>
        </p:txBody>
      </p:sp>
    </p:spTree>
    <p:extLst>
      <p:ext uri="{BB962C8B-B14F-4D97-AF65-F5344CB8AC3E}">
        <p14:creationId xmlns:p14="http://schemas.microsoft.com/office/powerpoint/2010/main" val="112995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54525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143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736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75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7266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9/25/23</a:t>
            </a:fld>
            <a:endParaRPr lang="en-US" dirty="0"/>
          </a:p>
        </p:txBody>
      </p:sp>
    </p:spTree>
    <p:extLst>
      <p:ext uri="{BB962C8B-B14F-4D97-AF65-F5344CB8AC3E}">
        <p14:creationId xmlns:p14="http://schemas.microsoft.com/office/powerpoint/2010/main" val="293622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9/25/23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pic>
        <p:nvPicPr>
          <p:cNvPr id="8" name="Imagen 7" descr="Imagen que contiene Calendario&#10;&#10;Descripción generada automáticamente">
            <a:extLst>
              <a:ext uri="{FF2B5EF4-FFF2-40B4-BE49-F238E27FC236}">
                <a16:creationId xmlns:a16="http://schemas.microsoft.com/office/drawing/2014/main" id="{CF36A372-26C7-4C4D-9655-866B6B2C5442}"/>
              </a:ext>
            </a:extLst>
          </p:cNvPr>
          <p:cNvPicPr>
            <a:picLocks noChangeAspect="1"/>
          </p:cNvPicPr>
          <p:nvPr userDrawn="1"/>
        </p:nvPicPr>
        <p:blipFill>
          <a:blip r:embed="rId18"/>
          <a:stretch>
            <a:fillRect/>
          </a:stretch>
        </p:blipFill>
        <p:spPr>
          <a:xfrm>
            <a:off x="224366" y="129083"/>
            <a:ext cx="1519180" cy="961034"/>
          </a:xfrm>
          <a:prstGeom prst="rect">
            <a:avLst/>
          </a:prstGeom>
        </p:spPr>
      </p:pic>
    </p:spTree>
    <p:extLst>
      <p:ext uri="{BB962C8B-B14F-4D97-AF65-F5344CB8AC3E}">
        <p14:creationId xmlns:p14="http://schemas.microsoft.com/office/powerpoint/2010/main" val="3877102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C4477C-3A7F-40BC-A1F7-041F492F7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9CE777-8840-4E98-A364-65BA7CABE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C37003-4FEC-41A2-8F21-28F36A4BA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0085C-1DBB-487B-99C6-4C6FB6B84344}" type="datetimeFigureOut">
              <a:rPr lang="es-ES" smtClean="0"/>
              <a:t>25/9/23</a:t>
            </a:fld>
            <a:endParaRPr lang="es-ES"/>
          </a:p>
        </p:txBody>
      </p:sp>
      <p:sp>
        <p:nvSpPr>
          <p:cNvPr id="5" name="Marcador de pie de página 4">
            <a:extLst>
              <a:ext uri="{FF2B5EF4-FFF2-40B4-BE49-F238E27FC236}">
                <a16:creationId xmlns:a16="http://schemas.microsoft.com/office/drawing/2014/main" id="{4D3510D6-503F-420D-9BBC-3FB8ECDCE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935F8E9-E0A5-4FC9-8E6B-FE1CFAF227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0A344-5D9D-45D3-A8BF-9DBC1AF2E654}" type="slidenum">
              <a:rPr lang="es-ES" smtClean="0"/>
              <a:t>‹#›</a:t>
            </a:fld>
            <a:endParaRPr lang="es-ES"/>
          </a:p>
        </p:txBody>
      </p:sp>
    </p:spTree>
    <p:extLst>
      <p:ext uri="{BB962C8B-B14F-4D97-AF65-F5344CB8AC3E}">
        <p14:creationId xmlns:p14="http://schemas.microsoft.com/office/powerpoint/2010/main" val="18132027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16CC42-32AA-45E2-AEC5-E01C9A23C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5D628EC-0B67-4E3B-8B17-6A27F9127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70A38B-07F1-49BF-A0BF-47855769C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8305E-D21B-443E-A52B-4444629924AD}" type="datetimeFigureOut">
              <a:rPr lang="es-ES" smtClean="0"/>
              <a:t>25/9/23</a:t>
            </a:fld>
            <a:endParaRPr lang="es-ES"/>
          </a:p>
        </p:txBody>
      </p:sp>
      <p:sp>
        <p:nvSpPr>
          <p:cNvPr id="5" name="Marcador de pie de página 4">
            <a:extLst>
              <a:ext uri="{FF2B5EF4-FFF2-40B4-BE49-F238E27FC236}">
                <a16:creationId xmlns:a16="http://schemas.microsoft.com/office/drawing/2014/main" id="{621D0522-8438-43B9-A5C2-F7E32D92E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74CCCB1-7A5A-4808-B112-7C904F55E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D54CE-CBA8-4B1F-9CEC-F17FC6B994B1}" type="slidenum">
              <a:rPr lang="es-ES" smtClean="0"/>
              <a:t>‹#›</a:t>
            </a:fld>
            <a:endParaRPr lang="es-ES"/>
          </a:p>
        </p:txBody>
      </p:sp>
    </p:spTree>
    <p:extLst>
      <p:ext uri="{BB962C8B-B14F-4D97-AF65-F5344CB8AC3E}">
        <p14:creationId xmlns:p14="http://schemas.microsoft.com/office/powerpoint/2010/main" val="376758023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38" name="Isosceles Triangle 37">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cxnSp>
        <p:nvCxnSpPr>
          <p:cNvPr id="40" name="Straight Connector 3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ítulo 1">
            <a:extLst>
              <a:ext uri="{FF2B5EF4-FFF2-40B4-BE49-F238E27FC236}">
                <a16:creationId xmlns:a16="http://schemas.microsoft.com/office/drawing/2014/main" id="{A35B769C-FE38-4A73-BBE1-6A4C501DB1BB}"/>
              </a:ext>
            </a:extLst>
          </p:cNvPr>
          <p:cNvSpPr>
            <a:spLocks noGrp="1"/>
          </p:cNvSpPr>
          <p:nvPr>
            <p:ph type="ctrTitle"/>
          </p:nvPr>
        </p:nvSpPr>
        <p:spPr>
          <a:xfrm>
            <a:off x="478172" y="2338105"/>
            <a:ext cx="10091956" cy="1721238"/>
          </a:xfrm>
        </p:spPr>
        <p:txBody>
          <a:bodyPr>
            <a:noAutofit/>
          </a:bodyPr>
          <a:lstStyle/>
          <a:p>
            <a:pPr algn="ctr"/>
            <a:r>
              <a:rPr lang="en-US" sz="4400" dirty="0"/>
              <a:t>THE STATUS OF THE IBERIAN WOLF (</a:t>
            </a:r>
            <a:r>
              <a:rPr lang="en-US" sz="4400" i="1" dirty="0"/>
              <a:t>Canis lupus </a:t>
            </a:r>
            <a:r>
              <a:rPr lang="en-US" sz="4400" i="1" dirty="0" err="1"/>
              <a:t>signatus</a:t>
            </a:r>
            <a:r>
              <a:rPr lang="en-US" sz="4400" dirty="0"/>
              <a:t>) IN SPAIN</a:t>
            </a:r>
            <a:endParaRPr lang="es-ES" sz="4400" dirty="0"/>
          </a:p>
        </p:txBody>
      </p:sp>
      <p:sp>
        <p:nvSpPr>
          <p:cNvPr id="4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pic>
        <p:nvPicPr>
          <p:cNvPr id="20" name="Imagen 19" descr="Imagen que contiene Calendario&#10;&#10;Descripción generada automáticamente">
            <a:extLst>
              <a:ext uri="{FF2B5EF4-FFF2-40B4-BE49-F238E27FC236}">
                <a16:creationId xmlns:a16="http://schemas.microsoft.com/office/drawing/2014/main" id="{2D0CC86E-A6B8-4E71-9CD6-AB4949529C9E}"/>
              </a:ext>
            </a:extLst>
          </p:cNvPr>
          <p:cNvPicPr>
            <a:picLocks noChangeAspect="1"/>
          </p:cNvPicPr>
          <p:nvPr/>
        </p:nvPicPr>
        <p:blipFill>
          <a:blip r:embed="rId2"/>
          <a:stretch>
            <a:fillRect/>
          </a:stretch>
        </p:blipFill>
        <p:spPr>
          <a:xfrm>
            <a:off x="4251818" y="138007"/>
            <a:ext cx="3688364" cy="2333261"/>
          </a:xfrm>
          <a:prstGeom prst="rect">
            <a:avLst/>
          </a:prstGeom>
        </p:spPr>
      </p:pic>
      <p:pic>
        <p:nvPicPr>
          <p:cNvPr id="3" name="Imagen 2">
            <a:extLst>
              <a:ext uri="{FF2B5EF4-FFF2-40B4-BE49-F238E27FC236}">
                <a16:creationId xmlns:a16="http://schemas.microsoft.com/office/drawing/2014/main" id="{1E043D55-24B9-3CFA-4404-D5F7367A10CE}"/>
              </a:ext>
            </a:extLst>
          </p:cNvPr>
          <p:cNvPicPr>
            <a:picLocks noChangeAspect="1"/>
          </p:cNvPicPr>
          <p:nvPr/>
        </p:nvPicPr>
        <p:blipFill rotWithShape="1">
          <a:blip r:embed="rId3"/>
          <a:srcRect t="17256" b="16817"/>
          <a:stretch/>
        </p:blipFill>
        <p:spPr>
          <a:xfrm>
            <a:off x="842598" y="4288466"/>
            <a:ext cx="2396066" cy="2384738"/>
          </a:xfrm>
          <a:prstGeom prst="rect">
            <a:avLst/>
          </a:prstGeom>
        </p:spPr>
      </p:pic>
      <p:pic>
        <p:nvPicPr>
          <p:cNvPr id="4" name="Imagen 3">
            <a:extLst>
              <a:ext uri="{FF2B5EF4-FFF2-40B4-BE49-F238E27FC236}">
                <a16:creationId xmlns:a16="http://schemas.microsoft.com/office/drawing/2014/main" id="{7E1B962B-E7E2-EA13-BBD4-6576BFD9508D}"/>
              </a:ext>
            </a:extLst>
          </p:cNvPr>
          <p:cNvPicPr>
            <a:picLocks noChangeAspect="1"/>
          </p:cNvPicPr>
          <p:nvPr/>
        </p:nvPicPr>
        <p:blipFill rotWithShape="1">
          <a:blip r:embed="rId4"/>
          <a:srcRect r="1813"/>
          <a:stretch/>
        </p:blipFill>
        <p:spPr>
          <a:xfrm>
            <a:off x="3607864" y="4264350"/>
            <a:ext cx="3506446" cy="2405086"/>
          </a:xfrm>
          <a:prstGeom prst="rect">
            <a:avLst/>
          </a:prstGeom>
        </p:spPr>
      </p:pic>
    </p:spTree>
    <p:extLst>
      <p:ext uri="{BB962C8B-B14F-4D97-AF65-F5344CB8AC3E}">
        <p14:creationId xmlns:p14="http://schemas.microsoft.com/office/powerpoint/2010/main" val="415348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ítulo 1">
            <a:extLst>
              <a:ext uri="{FF2B5EF4-FFF2-40B4-BE49-F238E27FC236}">
                <a16:creationId xmlns:a16="http://schemas.microsoft.com/office/drawing/2014/main" id="{93F31688-2C53-400F-84C7-8793241D3C22}"/>
              </a:ext>
            </a:extLst>
          </p:cNvPr>
          <p:cNvSpPr>
            <a:spLocks noGrp="1"/>
          </p:cNvSpPr>
          <p:nvPr>
            <p:ph type="title"/>
          </p:nvPr>
        </p:nvSpPr>
        <p:spPr>
          <a:xfrm>
            <a:off x="1333502" y="609600"/>
            <a:ext cx="8596668" cy="1320800"/>
          </a:xfrm>
        </p:spPr>
        <p:txBody>
          <a:bodyPr>
            <a:normAutofit/>
          </a:bodyPr>
          <a:lstStyle/>
          <a:p>
            <a:r>
              <a:rPr lang="en-US" dirty="0"/>
              <a:t>Current wolf data in Spain</a:t>
            </a:r>
            <a:endParaRPr lang="es-ES" dirty="0"/>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Imagen 7" descr="Imagen que contiene Calendario&#10;&#10;Descripción generada automáticamente">
            <a:extLst>
              <a:ext uri="{FF2B5EF4-FFF2-40B4-BE49-F238E27FC236}">
                <a16:creationId xmlns:a16="http://schemas.microsoft.com/office/drawing/2014/main" id="{AD1FF215-D4A8-49F8-9B34-30B1C49EDB1B}"/>
              </a:ext>
            </a:extLst>
          </p:cNvPr>
          <p:cNvPicPr>
            <a:picLocks noChangeAspect="1"/>
          </p:cNvPicPr>
          <p:nvPr/>
        </p:nvPicPr>
        <p:blipFill>
          <a:blip r:embed="rId2"/>
          <a:stretch>
            <a:fillRect/>
          </a:stretch>
        </p:blipFill>
        <p:spPr>
          <a:xfrm>
            <a:off x="9898280" y="129083"/>
            <a:ext cx="1920435" cy="1214868"/>
          </a:xfrm>
          <a:prstGeom prst="rect">
            <a:avLst/>
          </a:prstGeom>
        </p:spPr>
      </p:pic>
      <p:sp>
        <p:nvSpPr>
          <p:cNvPr id="4" name="Marcador de contenido 2">
            <a:extLst>
              <a:ext uri="{FF2B5EF4-FFF2-40B4-BE49-F238E27FC236}">
                <a16:creationId xmlns:a16="http://schemas.microsoft.com/office/drawing/2014/main" id="{F21820B3-4646-290B-6A81-F39CF1263A88}"/>
              </a:ext>
            </a:extLst>
          </p:cNvPr>
          <p:cNvSpPr>
            <a:spLocks noGrp="1"/>
          </p:cNvSpPr>
          <p:nvPr>
            <p:ph idx="1"/>
          </p:nvPr>
        </p:nvSpPr>
        <p:spPr>
          <a:xfrm>
            <a:off x="700755" y="1773398"/>
            <a:ext cx="9720319" cy="4131154"/>
          </a:xfrm>
        </p:spPr>
        <p:txBody>
          <a:bodyPr>
            <a:normAutofit/>
          </a:bodyPr>
          <a:lstStyle/>
          <a:p>
            <a:pPr algn="l"/>
            <a:r>
              <a:rPr lang="es-ES" b="0" i="0" dirty="0">
                <a:effectLst/>
                <a:latin typeface="Söhne"/>
              </a:rPr>
              <a:t>THE RFEC HAS SENT THE LATEST DATA TO THE EUROPEAN COMMISSION, TAKING ADVANTAGE OF THE OPPORTUNITY TO ASSESS THE STATUS OF THE WOLF IN EUROPE, DUE TO THE INACTION OF THE MINISTRY.</a:t>
            </a:r>
          </a:p>
          <a:p>
            <a:pPr algn="l"/>
            <a:r>
              <a:rPr lang="es-ES" b="0" i="0" dirty="0">
                <a:solidFill>
                  <a:srgbClr val="374151"/>
                </a:solidFill>
                <a:effectLst/>
                <a:latin typeface="Söhne"/>
              </a:rPr>
              <a:t>26% POPULATION INCREASE</a:t>
            </a:r>
          </a:p>
          <a:p>
            <a:pPr algn="l"/>
            <a:r>
              <a:rPr lang="es-ES" b="0" i="0" dirty="0">
                <a:solidFill>
                  <a:srgbClr val="374151"/>
                </a:solidFill>
                <a:effectLst/>
                <a:latin typeface="Söhne"/>
              </a:rPr>
              <a:t>FORECAST OF OVER 370 HERDS</a:t>
            </a:r>
          </a:p>
          <a:p>
            <a:pPr algn="l"/>
            <a:r>
              <a:rPr lang="es-ES" b="0" i="0" dirty="0">
                <a:solidFill>
                  <a:srgbClr val="374151"/>
                </a:solidFill>
                <a:effectLst/>
                <a:latin typeface="Söhne"/>
              </a:rPr>
              <a:t>MORE THAN 8,000 ATTACK REPORTS AND OVER 10,000 CATTLE HEADS AFFECTED EACH YEAR</a:t>
            </a:r>
          </a:p>
          <a:p>
            <a:pPr algn="l"/>
            <a:r>
              <a:rPr lang="es-ES" b="0" i="0" dirty="0">
                <a:solidFill>
                  <a:srgbClr val="374151"/>
                </a:solidFill>
                <a:effectLst/>
                <a:latin typeface="Söhne"/>
              </a:rPr>
              <a:t>€3.5 MILLION SPEND ANNUALLY IN COMPENSATION AND OVER €4 MILLION IN ATTACK PREVENTION</a:t>
            </a:r>
          </a:p>
          <a:p>
            <a:pPr algn="l"/>
            <a:r>
              <a:rPr lang="es-ES" b="0" i="0" dirty="0">
                <a:solidFill>
                  <a:srgbClr val="374151"/>
                </a:solidFill>
                <a:effectLst/>
                <a:latin typeface="Söhne"/>
              </a:rPr>
              <a:t>GROWING IMPACT ON WILDLIFE</a:t>
            </a:r>
          </a:p>
          <a:p>
            <a:pPr marL="457200" lvl="1" indent="0">
              <a:buNone/>
            </a:pPr>
            <a:endParaRPr lang="en-US" dirty="0"/>
          </a:p>
          <a:p>
            <a:pPr marL="457200" lvl="1" indent="0">
              <a:buNone/>
            </a:pPr>
            <a:r>
              <a:rPr lang="en-US" b="1" dirty="0"/>
              <a:t>THE HUNTING MANAGEMENT OF THE SPECIES IS A NECESSITY BACKED UP BY THE FIGURES</a:t>
            </a:r>
          </a:p>
          <a:p>
            <a:pPr marL="457200" lvl="1" indent="0">
              <a:buNone/>
            </a:pPr>
            <a:endParaRPr lang="en-US" b="1" dirty="0"/>
          </a:p>
          <a:p>
            <a:pPr marL="457200" lvl="1" indent="0">
              <a:buNone/>
            </a:pPr>
            <a:endParaRPr lang="es-ES" b="1" dirty="0"/>
          </a:p>
          <a:p>
            <a:pPr marL="0" indent="0" algn="just">
              <a:buNone/>
            </a:pPr>
            <a:endParaRPr lang="es-ES" sz="2000" dirty="0">
              <a:latin typeface="Trebuchet MS" panose="020B0603020202020204" pitchFamily="34" charset="0"/>
            </a:endParaRPr>
          </a:p>
        </p:txBody>
      </p:sp>
    </p:spTree>
    <p:extLst>
      <p:ext uri="{BB962C8B-B14F-4D97-AF65-F5344CB8AC3E}">
        <p14:creationId xmlns:p14="http://schemas.microsoft.com/office/powerpoint/2010/main" val="62823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38" name="Isosceles Triangle 37">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cxnSp>
        <p:nvCxnSpPr>
          <p:cNvPr id="40" name="Straight Connector 3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ítulo 1">
            <a:extLst>
              <a:ext uri="{FF2B5EF4-FFF2-40B4-BE49-F238E27FC236}">
                <a16:creationId xmlns:a16="http://schemas.microsoft.com/office/drawing/2014/main" id="{A35B769C-FE38-4A73-BBE1-6A4C501DB1BB}"/>
              </a:ext>
            </a:extLst>
          </p:cNvPr>
          <p:cNvSpPr>
            <a:spLocks noGrp="1"/>
          </p:cNvSpPr>
          <p:nvPr>
            <p:ph type="ctrTitle"/>
          </p:nvPr>
        </p:nvSpPr>
        <p:spPr>
          <a:xfrm>
            <a:off x="292915" y="4458685"/>
            <a:ext cx="10091956" cy="1721238"/>
          </a:xfrm>
        </p:spPr>
        <p:txBody>
          <a:bodyPr>
            <a:noAutofit/>
          </a:bodyPr>
          <a:lstStyle/>
          <a:p>
            <a:pPr algn="ctr"/>
            <a:r>
              <a:rPr lang="en-US" sz="4800" dirty="0"/>
              <a:t>Thank you very much</a:t>
            </a:r>
            <a:endParaRPr lang="es-ES" sz="4800" dirty="0"/>
          </a:p>
        </p:txBody>
      </p:sp>
      <p:sp>
        <p:nvSpPr>
          <p:cNvPr id="4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pic>
        <p:nvPicPr>
          <p:cNvPr id="20" name="Imagen 19" descr="Imagen que contiene Calendario&#10;&#10;Descripción generada automáticamente">
            <a:extLst>
              <a:ext uri="{FF2B5EF4-FFF2-40B4-BE49-F238E27FC236}">
                <a16:creationId xmlns:a16="http://schemas.microsoft.com/office/drawing/2014/main" id="{2D0CC86E-A6B8-4E71-9CD6-AB4949529C9E}"/>
              </a:ext>
            </a:extLst>
          </p:cNvPr>
          <p:cNvPicPr>
            <a:picLocks noChangeAspect="1"/>
          </p:cNvPicPr>
          <p:nvPr/>
        </p:nvPicPr>
        <p:blipFill>
          <a:blip r:embed="rId2"/>
          <a:stretch>
            <a:fillRect/>
          </a:stretch>
        </p:blipFill>
        <p:spPr>
          <a:xfrm>
            <a:off x="2147582" y="138007"/>
            <a:ext cx="5792600" cy="3664402"/>
          </a:xfrm>
          <a:prstGeom prst="rect">
            <a:avLst/>
          </a:prstGeom>
        </p:spPr>
      </p:pic>
    </p:spTree>
    <p:extLst>
      <p:ext uri="{BB962C8B-B14F-4D97-AF65-F5344CB8AC3E}">
        <p14:creationId xmlns:p14="http://schemas.microsoft.com/office/powerpoint/2010/main" val="39321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3F31688-2C53-400F-84C7-8793241D3C22}"/>
              </a:ext>
            </a:extLst>
          </p:cNvPr>
          <p:cNvSpPr>
            <a:spLocks noGrp="1"/>
          </p:cNvSpPr>
          <p:nvPr>
            <p:ph type="title"/>
          </p:nvPr>
        </p:nvSpPr>
        <p:spPr>
          <a:xfrm>
            <a:off x="1301612" y="556277"/>
            <a:ext cx="8596668" cy="1320800"/>
          </a:xfrm>
        </p:spPr>
        <p:txBody>
          <a:bodyPr>
            <a:normAutofit/>
          </a:bodyPr>
          <a:lstStyle/>
          <a:p>
            <a:r>
              <a:rPr lang="en-US" sz="2600" dirty="0"/>
              <a:t>SPAIN, A COUNTRY OF HETOGENEOUS LANDSCAPES</a:t>
            </a:r>
            <a:endParaRPr lang="es-ES" sz="2600" dirty="0"/>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pic>
        <p:nvPicPr>
          <p:cNvPr id="9" name="Imagen 8" descr="Imagen que contiene Calendario&#10;&#10;Descripción generada automáticamente">
            <a:extLst>
              <a:ext uri="{FF2B5EF4-FFF2-40B4-BE49-F238E27FC236}">
                <a16:creationId xmlns:a16="http://schemas.microsoft.com/office/drawing/2014/main" id="{554B6EA8-D7C4-42F7-BDAD-23123E2C9B8C}"/>
              </a:ext>
            </a:extLst>
          </p:cNvPr>
          <p:cNvPicPr>
            <a:picLocks noChangeAspect="1"/>
          </p:cNvPicPr>
          <p:nvPr/>
        </p:nvPicPr>
        <p:blipFill>
          <a:blip r:embed="rId2"/>
          <a:stretch>
            <a:fillRect/>
          </a:stretch>
        </p:blipFill>
        <p:spPr>
          <a:xfrm>
            <a:off x="9898280" y="129083"/>
            <a:ext cx="1920435" cy="1214868"/>
          </a:xfrm>
          <a:prstGeom prst="rect">
            <a:avLst/>
          </a:prstGeom>
        </p:spPr>
      </p:pic>
      <p:sp>
        <p:nvSpPr>
          <p:cNvPr id="3" name="Marcador de contenido 2">
            <a:extLst>
              <a:ext uri="{FF2B5EF4-FFF2-40B4-BE49-F238E27FC236}">
                <a16:creationId xmlns:a16="http://schemas.microsoft.com/office/drawing/2014/main" id="{3747F15A-A805-4581-A99F-E787D6ECDE2C}"/>
              </a:ext>
            </a:extLst>
          </p:cNvPr>
          <p:cNvSpPr>
            <a:spLocks noGrp="1"/>
          </p:cNvSpPr>
          <p:nvPr>
            <p:ph idx="1"/>
          </p:nvPr>
        </p:nvSpPr>
        <p:spPr>
          <a:xfrm>
            <a:off x="1351975" y="1541753"/>
            <a:ext cx="8596668" cy="3880773"/>
          </a:xfrm>
        </p:spPr>
        <p:txBody>
          <a:bodyPr>
            <a:normAutofit/>
          </a:bodyPr>
          <a:lstStyle/>
          <a:p>
            <a:r>
              <a:rPr lang="en-US" dirty="0"/>
              <a:t>Conflicts in areas where the wolf disappeared almost a hundred years ago.</a:t>
            </a:r>
          </a:p>
          <a:p>
            <a:r>
              <a:rPr lang="en-US" dirty="0"/>
              <a:t>Production models incompatible with the wolf (Iberian pigs, extensive mountain livestock farming, etc.).</a:t>
            </a:r>
          </a:p>
          <a:p>
            <a:r>
              <a:rPr lang="en-US" dirty="0"/>
              <a:t>Lack of natural prey in many areas of new expansion leading to an increase in livestock attacks.</a:t>
            </a:r>
          </a:p>
          <a:p>
            <a:r>
              <a:rPr lang="en-US" dirty="0"/>
              <a:t>Total protection of the species, allowing the control option only as an exception with many limitations.</a:t>
            </a:r>
            <a:endParaRPr lang="es-ES" dirty="0"/>
          </a:p>
        </p:txBody>
      </p:sp>
      <p:grpSp>
        <p:nvGrpSpPr>
          <p:cNvPr id="4" name="Grupo 3">
            <a:extLst>
              <a:ext uri="{FF2B5EF4-FFF2-40B4-BE49-F238E27FC236}">
                <a16:creationId xmlns:a16="http://schemas.microsoft.com/office/drawing/2014/main" id="{EB9D6ACA-BCF4-40C9-B2E0-5BE9C78809D3}"/>
              </a:ext>
            </a:extLst>
          </p:cNvPr>
          <p:cNvGrpSpPr/>
          <p:nvPr/>
        </p:nvGrpSpPr>
        <p:grpSpPr>
          <a:xfrm>
            <a:off x="3157142" y="3866431"/>
            <a:ext cx="7080876" cy="2541571"/>
            <a:chOff x="2147623" y="3363512"/>
            <a:chExt cx="8198742" cy="3411361"/>
          </a:xfrm>
        </p:grpSpPr>
        <p:pic>
          <p:nvPicPr>
            <p:cNvPr id="2050" name="Picture 2" descr="El &amp;#39;skyline&amp;#39; de Sierra Nevada">
              <a:extLst>
                <a:ext uri="{FF2B5EF4-FFF2-40B4-BE49-F238E27FC236}">
                  <a16:creationId xmlns:a16="http://schemas.microsoft.com/office/drawing/2014/main" id="{A4850003-8FAF-4FAE-8051-364F771D0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952" y="3363512"/>
              <a:ext cx="2471593" cy="16851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s bravas perdices de Tierra de Campos reclaman al turista | Mascyl">
              <a:extLst>
                <a:ext uri="{FF2B5EF4-FFF2-40B4-BE49-F238E27FC236}">
                  <a16:creationId xmlns:a16="http://schemas.microsoft.com/office/drawing/2014/main" id="{BC1AA82C-1BC4-4A0B-90F5-F2D13C8F8D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94"/>
            <a:stretch/>
          </p:blipFill>
          <p:spPr bwMode="auto">
            <a:xfrm>
              <a:off x="7370619" y="3364718"/>
              <a:ext cx="2975746" cy="16783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scubre los bosques de laurisilva de Tenerife - Mi Viaje">
              <a:extLst>
                <a:ext uri="{FF2B5EF4-FFF2-40B4-BE49-F238E27FC236}">
                  <a16:creationId xmlns:a16="http://schemas.microsoft.com/office/drawing/2014/main" id="{C2E5A14E-523E-4E32-B137-DC5DCBA44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1" y="5138450"/>
              <a:ext cx="2453408" cy="16364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l bosque mediterráneo está seriamente afectado por el cambio climático y  la sequía | iAgua">
              <a:extLst>
                <a:ext uri="{FF2B5EF4-FFF2-40B4-BE49-F238E27FC236}">
                  <a16:creationId xmlns:a16="http://schemas.microsoft.com/office/drawing/2014/main" id="{A86BC474-D306-4475-8359-5774DC1420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1669" y="5146352"/>
              <a:ext cx="2964585" cy="16251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 producción de cereales en Castilla-La Mancha superará los cuatro  millones de toneladas - Blog Globalcaja">
              <a:extLst>
                <a:ext uri="{FF2B5EF4-FFF2-40B4-BE49-F238E27FC236}">
                  <a16:creationId xmlns:a16="http://schemas.microsoft.com/office/drawing/2014/main" id="{9D91ECDA-113D-49E5-8792-805843DEDF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623" y="5144655"/>
              <a:ext cx="2609104" cy="16302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8122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ítulo 1">
            <a:extLst>
              <a:ext uri="{FF2B5EF4-FFF2-40B4-BE49-F238E27FC236}">
                <a16:creationId xmlns:a16="http://schemas.microsoft.com/office/drawing/2014/main" id="{93F31688-2C53-400F-84C7-8793241D3C22}"/>
              </a:ext>
            </a:extLst>
          </p:cNvPr>
          <p:cNvSpPr>
            <a:spLocks noGrp="1"/>
          </p:cNvSpPr>
          <p:nvPr>
            <p:ph type="title"/>
          </p:nvPr>
        </p:nvSpPr>
        <p:spPr>
          <a:xfrm>
            <a:off x="875829" y="532777"/>
            <a:ext cx="8875595" cy="1320876"/>
          </a:xfrm>
        </p:spPr>
        <p:txBody>
          <a:bodyPr>
            <a:noAutofit/>
          </a:bodyPr>
          <a:lstStyle/>
          <a:p>
            <a:pPr algn="l"/>
            <a:r>
              <a:rPr lang="es-ES" sz="2600" b="0" i="0" dirty="0">
                <a:effectLst/>
                <a:latin typeface="Söhne"/>
              </a:rPr>
              <a:t>HISTORICAL PERSPECTIVE ON LARGE CARNIVORES IN SPAIN</a:t>
            </a:r>
            <a:br>
              <a:rPr lang="es-ES" sz="2600" b="0" i="0" dirty="0">
                <a:effectLst/>
                <a:latin typeface="Söhne"/>
              </a:rPr>
            </a:br>
            <a:br>
              <a:rPr lang="es-ES" sz="2600" dirty="0"/>
            </a:br>
            <a:endParaRPr lang="es-ES" sz="2600" dirty="0"/>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Marcador de contenido 2">
            <a:extLst>
              <a:ext uri="{FF2B5EF4-FFF2-40B4-BE49-F238E27FC236}">
                <a16:creationId xmlns:a16="http://schemas.microsoft.com/office/drawing/2014/main" id="{3747F15A-A805-4581-A99F-E787D6ECDE2C}"/>
              </a:ext>
            </a:extLst>
          </p:cNvPr>
          <p:cNvSpPr>
            <a:spLocks noGrp="1"/>
          </p:cNvSpPr>
          <p:nvPr>
            <p:ph idx="1"/>
          </p:nvPr>
        </p:nvSpPr>
        <p:spPr>
          <a:xfrm>
            <a:off x="842598" y="1561361"/>
            <a:ext cx="6063528" cy="4563484"/>
          </a:xfrm>
        </p:spPr>
        <p:txBody>
          <a:bodyPr>
            <a:normAutofit fontScale="92500"/>
          </a:bodyPr>
          <a:lstStyle/>
          <a:p>
            <a:pPr algn="l">
              <a:buFont typeface="Wingdings" pitchFamily="2" charset="2"/>
              <a:buChar char="Ø"/>
            </a:pPr>
            <a:r>
              <a:rPr lang="es-ES" sz="2400" b="0" i="0" dirty="0" err="1">
                <a:solidFill>
                  <a:srgbClr val="374151"/>
                </a:solidFill>
                <a:effectLst/>
                <a:latin typeface="+mj-lt"/>
              </a:rPr>
              <a:t>Growing</a:t>
            </a:r>
            <a:r>
              <a:rPr lang="es-ES" sz="2400" b="0" i="0" dirty="0">
                <a:solidFill>
                  <a:srgbClr val="374151"/>
                </a:solidFill>
                <a:effectLst/>
                <a:latin typeface="+mj-lt"/>
              </a:rPr>
              <a:t> </a:t>
            </a:r>
            <a:r>
              <a:rPr lang="es-ES" sz="2400" b="0" i="0" dirty="0" err="1">
                <a:solidFill>
                  <a:srgbClr val="374151"/>
                </a:solidFill>
                <a:effectLst/>
                <a:latin typeface="+mj-lt"/>
              </a:rPr>
              <a:t>population</a:t>
            </a:r>
            <a:r>
              <a:rPr lang="es-ES" sz="2400" b="0" i="0" dirty="0">
                <a:solidFill>
                  <a:srgbClr val="374151"/>
                </a:solidFill>
                <a:effectLst/>
                <a:latin typeface="+mj-lt"/>
              </a:rPr>
              <a:t> </a:t>
            </a:r>
            <a:r>
              <a:rPr lang="es-ES" sz="2400" b="0" i="0" dirty="0" err="1">
                <a:solidFill>
                  <a:srgbClr val="374151"/>
                </a:solidFill>
                <a:effectLst/>
                <a:latin typeface="+mj-lt"/>
              </a:rPr>
              <a:t>of</a:t>
            </a:r>
            <a:r>
              <a:rPr lang="es-ES" sz="2400" b="0" i="0" dirty="0">
                <a:solidFill>
                  <a:srgbClr val="374151"/>
                </a:solidFill>
                <a:effectLst/>
                <a:latin typeface="+mj-lt"/>
              </a:rPr>
              <a:t> </a:t>
            </a:r>
            <a:r>
              <a:rPr lang="es-ES" sz="2400" b="0" i="0" dirty="0" err="1">
                <a:solidFill>
                  <a:srgbClr val="374151"/>
                </a:solidFill>
                <a:effectLst/>
                <a:latin typeface="+mj-lt"/>
              </a:rPr>
              <a:t>Cantabrian</a:t>
            </a:r>
            <a:r>
              <a:rPr lang="es-ES" sz="2400" b="0" i="0" dirty="0">
                <a:solidFill>
                  <a:srgbClr val="374151"/>
                </a:solidFill>
                <a:effectLst/>
                <a:latin typeface="+mj-lt"/>
              </a:rPr>
              <a:t> </a:t>
            </a:r>
            <a:r>
              <a:rPr lang="es-ES" sz="2400" b="0" i="0" dirty="0" err="1">
                <a:solidFill>
                  <a:srgbClr val="374151"/>
                </a:solidFill>
                <a:effectLst/>
                <a:latin typeface="+mj-lt"/>
              </a:rPr>
              <a:t>brown</a:t>
            </a:r>
            <a:r>
              <a:rPr lang="es-ES" sz="2400" b="0" i="0" dirty="0">
                <a:solidFill>
                  <a:srgbClr val="374151"/>
                </a:solidFill>
                <a:effectLst/>
                <a:latin typeface="+mj-lt"/>
              </a:rPr>
              <a:t> </a:t>
            </a:r>
            <a:r>
              <a:rPr lang="es-ES" sz="2400" b="0" i="0" dirty="0" err="1">
                <a:solidFill>
                  <a:srgbClr val="374151"/>
                </a:solidFill>
                <a:effectLst/>
                <a:latin typeface="+mj-lt"/>
              </a:rPr>
              <a:t>bear</a:t>
            </a:r>
            <a:r>
              <a:rPr lang="es-ES" sz="2400" b="0" i="0" dirty="0">
                <a:solidFill>
                  <a:srgbClr val="374151"/>
                </a:solidFill>
                <a:effectLst/>
                <a:latin typeface="+mj-lt"/>
              </a:rPr>
              <a:t> (</a:t>
            </a:r>
            <a:r>
              <a:rPr lang="es-ES" sz="2400" b="0" i="0" dirty="0" err="1">
                <a:solidFill>
                  <a:srgbClr val="374151"/>
                </a:solidFill>
                <a:effectLst/>
                <a:latin typeface="+mj-lt"/>
              </a:rPr>
              <a:t>Ursus</a:t>
            </a:r>
            <a:r>
              <a:rPr lang="es-ES" sz="2400" b="0" i="0" dirty="0">
                <a:solidFill>
                  <a:srgbClr val="374151"/>
                </a:solidFill>
                <a:effectLst/>
                <a:latin typeface="+mj-lt"/>
              </a:rPr>
              <a:t> </a:t>
            </a:r>
            <a:r>
              <a:rPr lang="es-ES" sz="2400" b="0" i="0" dirty="0" err="1">
                <a:solidFill>
                  <a:srgbClr val="374151"/>
                </a:solidFill>
                <a:effectLst/>
                <a:latin typeface="+mj-lt"/>
              </a:rPr>
              <a:t>arctos</a:t>
            </a:r>
            <a:r>
              <a:rPr lang="es-ES" sz="2400" b="0" i="0" dirty="0">
                <a:solidFill>
                  <a:srgbClr val="374151"/>
                </a:solidFill>
                <a:effectLst/>
                <a:latin typeface="+mj-lt"/>
              </a:rPr>
              <a:t> </a:t>
            </a:r>
            <a:r>
              <a:rPr lang="es-ES" sz="2400" b="0" i="0" dirty="0" err="1">
                <a:solidFill>
                  <a:srgbClr val="374151"/>
                </a:solidFill>
                <a:effectLst/>
                <a:latin typeface="+mj-lt"/>
              </a:rPr>
              <a:t>pyrenaicus</a:t>
            </a:r>
            <a:r>
              <a:rPr lang="es-ES" sz="2400" b="0" i="0" dirty="0">
                <a:solidFill>
                  <a:srgbClr val="374151"/>
                </a:solidFill>
                <a:effectLst/>
                <a:latin typeface="+mj-lt"/>
              </a:rPr>
              <a:t>) </a:t>
            </a:r>
            <a:r>
              <a:rPr lang="es-ES" sz="2400" b="0" i="0" dirty="0" err="1">
                <a:solidFill>
                  <a:srgbClr val="374151"/>
                </a:solidFill>
                <a:effectLst/>
                <a:latin typeface="+mj-lt"/>
              </a:rPr>
              <a:t>facing</a:t>
            </a:r>
            <a:r>
              <a:rPr lang="es-ES" sz="2400" b="0" i="0" dirty="0">
                <a:solidFill>
                  <a:srgbClr val="374151"/>
                </a:solidFill>
                <a:effectLst/>
                <a:latin typeface="+mj-lt"/>
              </a:rPr>
              <a:t> territorial </a:t>
            </a:r>
            <a:r>
              <a:rPr lang="es-ES" sz="2400" b="0" i="0" dirty="0" err="1">
                <a:solidFill>
                  <a:srgbClr val="374151"/>
                </a:solidFill>
                <a:effectLst/>
                <a:latin typeface="+mj-lt"/>
              </a:rPr>
              <a:t>constraints</a:t>
            </a:r>
            <a:r>
              <a:rPr lang="es-ES" sz="2400" b="0" i="0" dirty="0">
                <a:solidFill>
                  <a:srgbClr val="374151"/>
                </a:solidFill>
                <a:effectLst/>
                <a:latin typeface="+mj-lt"/>
              </a:rPr>
              <a:t> and </a:t>
            </a:r>
            <a:r>
              <a:rPr lang="es-ES" sz="2400" b="0" i="0" dirty="0" err="1">
                <a:solidFill>
                  <a:srgbClr val="374151"/>
                </a:solidFill>
                <a:effectLst/>
                <a:latin typeface="+mj-lt"/>
              </a:rPr>
              <a:t>increasing</a:t>
            </a:r>
            <a:r>
              <a:rPr lang="es-ES" sz="2400" b="0" i="0" dirty="0">
                <a:solidFill>
                  <a:srgbClr val="374151"/>
                </a:solidFill>
                <a:effectLst/>
                <a:latin typeface="+mj-lt"/>
              </a:rPr>
              <a:t> </a:t>
            </a:r>
            <a:r>
              <a:rPr lang="es-ES" sz="2400" b="0" i="0" dirty="0" err="1">
                <a:solidFill>
                  <a:srgbClr val="374151"/>
                </a:solidFill>
                <a:effectLst/>
                <a:latin typeface="+mj-lt"/>
              </a:rPr>
              <a:t>conflicts</a:t>
            </a:r>
            <a:r>
              <a:rPr lang="es-ES" sz="2400" b="0" i="0" dirty="0">
                <a:solidFill>
                  <a:srgbClr val="374151"/>
                </a:solidFill>
                <a:effectLst/>
                <a:latin typeface="+mj-lt"/>
              </a:rPr>
              <a:t> </a:t>
            </a:r>
            <a:r>
              <a:rPr lang="es-ES" sz="2400" b="0" i="0" dirty="0" err="1">
                <a:solidFill>
                  <a:srgbClr val="374151"/>
                </a:solidFill>
                <a:effectLst/>
                <a:latin typeface="+mj-lt"/>
              </a:rPr>
              <a:t>with</a:t>
            </a:r>
            <a:r>
              <a:rPr lang="es-ES" sz="2400" b="0" i="0" dirty="0">
                <a:solidFill>
                  <a:srgbClr val="374151"/>
                </a:solidFill>
                <a:effectLst/>
                <a:latin typeface="+mj-lt"/>
              </a:rPr>
              <a:t> </a:t>
            </a:r>
            <a:r>
              <a:rPr lang="es-ES" sz="2400" b="0" i="0" dirty="0" err="1">
                <a:solidFill>
                  <a:srgbClr val="374151"/>
                </a:solidFill>
                <a:effectLst/>
                <a:latin typeface="+mj-lt"/>
              </a:rPr>
              <a:t>locals</a:t>
            </a:r>
            <a:r>
              <a:rPr lang="es-ES" sz="2400" b="0" i="0" dirty="0">
                <a:solidFill>
                  <a:srgbClr val="374151"/>
                </a:solidFill>
                <a:effectLst/>
                <a:latin typeface="+mj-lt"/>
              </a:rPr>
              <a:t>.</a:t>
            </a:r>
          </a:p>
          <a:p>
            <a:pPr algn="l">
              <a:buFont typeface="Wingdings" pitchFamily="2" charset="2"/>
              <a:buChar char="Ø"/>
            </a:pPr>
            <a:r>
              <a:rPr lang="es-ES" sz="2400" b="0" i="0" dirty="0" err="1">
                <a:solidFill>
                  <a:srgbClr val="374151"/>
                </a:solidFill>
                <a:effectLst/>
                <a:latin typeface="+mj-lt"/>
              </a:rPr>
              <a:t>Expanding</a:t>
            </a:r>
            <a:r>
              <a:rPr lang="es-ES" sz="2400" b="0" i="0" dirty="0">
                <a:solidFill>
                  <a:srgbClr val="374151"/>
                </a:solidFill>
                <a:effectLst/>
                <a:latin typeface="+mj-lt"/>
              </a:rPr>
              <a:t> </a:t>
            </a:r>
            <a:r>
              <a:rPr lang="es-ES" sz="2400" b="0" i="0" dirty="0" err="1">
                <a:solidFill>
                  <a:srgbClr val="374151"/>
                </a:solidFill>
                <a:effectLst/>
                <a:latin typeface="+mj-lt"/>
              </a:rPr>
              <a:t>population</a:t>
            </a:r>
            <a:r>
              <a:rPr lang="es-ES" sz="2400" b="0" i="0" dirty="0">
                <a:solidFill>
                  <a:srgbClr val="374151"/>
                </a:solidFill>
                <a:effectLst/>
                <a:latin typeface="+mj-lt"/>
              </a:rPr>
              <a:t> </a:t>
            </a:r>
            <a:r>
              <a:rPr lang="es-ES" sz="2400" b="0" i="0" dirty="0" err="1">
                <a:solidFill>
                  <a:srgbClr val="374151"/>
                </a:solidFill>
                <a:effectLst/>
                <a:latin typeface="+mj-lt"/>
              </a:rPr>
              <a:t>of</a:t>
            </a:r>
            <a:r>
              <a:rPr lang="es-ES" sz="2400" b="0" i="0" dirty="0">
                <a:solidFill>
                  <a:srgbClr val="374151"/>
                </a:solidFill>
                <a:effectLst/>
                <a:latin typeface="+mj-lt"/>
              </a:rPr>
              <a:t> </a:t>
            </a:r>
            <a:r>
              <a:rPr lang="es-ES" sz="2400" b="0" i="0" dirty="0" err="1">
                <a:solidFill>
                  <a:srgbClr val="374151"/>
                </a:solidFill>
                <a:effectLst/>
                <a:latin typeface="+mj-lt"/>
              </a:rPr>
              <a:t>Iberian</a:t>
            </a:r>
            <a:r>
              <a:rPr lang="es-ES" sz="2400" b="0" i="0" dirty="0">
                <a:solidFill>
                  <a:srgbClr val="374151"/>
                </a:solidFill>
                <a:effectLst/>
                <a:latin typeface="+mj-lt"/>
              </a:rPr>
              <a:t> </a:t>
            </a:r>
            <a:r>
              <a:rPr lang="es-ES" sz="2400" b="0" i="0" dirty="0" err="1">
                <a:solidFill>
                  <a:srgbClr val="374151"/>
                </a:solidFill>
                <a:effectLst/>
                <a:latin typeface="+mj-lt"/>
              </a:rPr>
              <a:t>lynx</a:t>
            </a:r>
            <a:r>
              <a:rPr lang="es-ES" sz="2400" b="0" i="0" dirty="0">
                <a:solidFill>
                  <a:srgbClr val="374151"/>
                </a:solidFill>
                <a:effectLst/>
                <a:latin typeface="+mj-lt"/>
              </a:rPr>
              <a:t> (Lynx </a:t>
            </a:r>
            <a:r>
              <a:rPr lang="es-ES" sz="2400" b="0" i="0" dirty="0" err="1">
                <a:solidFill>
                  <a:srgbClr val="374151"/>
                </a:solidFill>
                <a:effectLst/>
                <a:latin typeface="+mj-lt"/>
              </a:rPr>
              <a:t>pardinus</a:t>
            </a:r>
            <a:r>
              <a:rPr lang="es-ES" sz="2400" b="0" i="0" dirty="0">
                <a:solidFill>
                  <a:srgbClr val="374151"/>
                </a:solidFill>
                <a:effectLst/>
                <a:latin typeface="+mj-lt"/>
              </a:rPr>
              <a:t>) </a:t>
            </a:r>
            <a:r>
              <a:rPr lang="es-ES" sz="2400" b="0" i="0" dirty="0" err="1">
                <a:solidFill>
                  <a:srgbClr val="374151"/>
                </a:solidFill>
                <a:effectLst/>
                <a:latin typeface="+mj-lt"/>
              </a:rPr>
              <a:t>with</a:t>
            </a:r>
            <a:r>
              <a:rPr lang="es-ES" sz="2400" b="0" i="0" dirty="0">
                <a:solidFill>
                  <a:srgbClr val="374151"/>
                </a:solidFill>
                <a:effectLst/>
                <a:latin typeface="+mj-lt"/>
              </a:rPr>
              <a:t> </a:t>
            </a:r>
            <a:r>
              <a:rPr lang="es-ES" sz="2400" b="0" i="0" dirty="0" err="1">
                <a:solidFill>
                  <a:srgbClr val="374151"/>
                </a:solidFill>
                <a:effectLst/>
                <a:latin typeface="+mj-lt"/>
              </a:rPr>
              <a:t>reintroduction</a:t>
            </a:r>
            <a:r>
              <a:rPr lang="es-ES" sz="2400" b="0" i="0" dirty="0">
                <a:solidFill>
                  <a:srgbClr val="374151"/>
                </a:solidFill>
                <a:effectLst/>
                <a:latin typeface="+mj-lt"/>
              </a:rPr>
              <a:t> </a:t>
            </a:r>
            <a:r>
              <a:rPr lang="es-ES" sz="2400" b="0" i="0" dirty="0" err="1">
                <a:solidFill>
                  <a:srgbClr val="374151"/>
                </a:solidFill>
                <a:effectLst/>
                <a:latin typeface="+mj-lt"/>
              </a:rPr>
              <a:t>efforts</a:t>
            </a:r>
            <a:r>
              <a:rPr lang="es-ES" sz="2400" b="0" i="0" dirty="0">
                <a:solidFill>
                  <a:srgbClr val="374151"/>
                </a:solidFill>
                <a:effectLst/>
                <a:latin typeface="+mj-lt"/>
              </a:rPr>
              <a:t>, </a:t>
            </a:r>
            <a:r>
              <a:rPr lang="es-ES" sz="2400" b="0" i="0" dirty="0" err="1">
                <a:solidFill>
                  <a:srgbClr val="374151"/>
                </a:solidFill>
                <a:effectLst/>
                <a:latin typeface="+mj-lt"/>
              </a:rPr>
              <a:t>involving</a:t>
            </a:r>
            <a:r>
              <a:rPr lang="es-ES" sz="2400" b="0" i="0" dirty="0">
                <a:solidFill>
                  <a:srgbClr val="374151"/>
                </a:solidFill>
                <a:effectLst/>
                <a:latin typeface="+mj-lt"/>
              </a:rPr>
              <a:t> </a:t>
            </a:r>
            <a:r>
              <a:rPr lang="es-ES" sz="2400" b="0" i="0" dirty="0" err="1">
                <a:solidFill>
                  <a:srgbClr val="374151"/>
                </a:solidFill>
                <a:effectLst/>
                <a:latin typeface="+mj-lt"/>
              </a:rPr>
              <a:t>the</a:t>
            </a:r>
            <a:r>
              <a:rPr lang="es-ES" sz="2400" b="0" i="0" dirty="0">
                <a:solidFill>
                  <a:srgbClr val="374151"/>
                </a:solidFill>
                <a:effectLst/>
                <a:latin typeface="+mj-lt"/>
              </a:rPr>
              <a:t> </a:t>
            </a:r>
            <a:r>
              <a:rPr lang="es-ES" sz="2400" b="0" i="0" dirty="0" err="1">
                <a:solidFill>
                  <a:srgbClr val="374151"/>
                </a:solidFill>
                <a:effectLst/>
                <a:latin typeface="+mj-lt"/>
              </a:rPr>
              <a:t>work</a:t>
            </a:r>
            <a:r>
              <a:rPr lang="es-ES" sz="2400" b="0" i="0" dirty="0">
                <a:solidFill>
                  <a:srgbClr val="374151"/>
                </a:solidFill>
                <a:effectLst/>
                <a:latin typeface="+mj-lt"/>
              </a:rPr>
              <a:t> </a:t>
            </a:r>
            <a:r>
              <a:rPr lang="es-ES" sz="2400" b="0" i="0" dirty="0" err="1">
                <a:solidFill>
                  <a:srgbClr val="374151"/>
                </a:solidFill>
                <a:effectLst/>
                <a:latin typeface="+mj-lt"/>
              </a:rPr>
              <a:t>of</a:t>
            </a:r>
            <a:r>
              <a:rPr lang="es-ES" sz="2400" b="0" i="0" dirty="0">
                <a:solidFill>
                  <a:srgbClr val="374151"/>
                </a:solidFill>
                <a:effectLst/>
                <a:latin typeface="+mj-lt"/>
              </a:rPr>
              <a:t> hunters in </a:t>
            </a:r>
            <a:r>
              <a:rPr lang="es-ES" sz="2400" b="0" i="0" dirty="0" err="1">
                <a:solidFill>
                  <a:srgbClr val="374151"/>
                </a:solidFill>
                <a:effectLst/>
                <a:latin typeface="+mj-lt"/>
              </a:rPr>
              <a:t>the</a:t>
            </a:r>
            <a:r>
              <a:rPr lang="es-ES" sz="2400" b="0" i="0" dirty="0">
                <a:solidFill>
                  <a:srgbClr val="374151"/>
                </a:solidFill>
                <a:effectLst/>
                <a:latin typeface="+mj-lt"/>
              </a:rPr>
              <a:t> </a:t>
            </a:r>
            <a:r>
              <a:rPr lang="es-ES" sz="2400" b="0" i="0" dirty="0" err="1">
                <a:solidFill>
                  <a:srgbClr val="374151"/>
                </a:solidFill>
                <a:effectLst/>
                <a:latin typeface="+mj-lt"/>
              </a:rPr>
              <a:t>recovery</a:t>
            </a:r>
            <a:r>
              <a:rPr lang="es-ES" sz="2400" b="0" i="0" dirty="0">
                <a:solidFill>
                  <a:srgbClr val="374151"/>
                </a:solidFill>
                <a:effectLst/>
                <a:latin typeface="+mj-lt"/>
              </a:rPr>
              <a:t> </a:t>
            </a:r>
            <a:r>
              <a:rPr lang="es-ES" sz="2400" b="0" i="0" dirty="0" err="1">
                <a:solidFill>
                  <a:srgbClr val="374151"/>
                </a:solidFill>
                <a:effectLst/>
                <a:latin typeface="+mj-lt"/>
              </a:rPr>
              <a:t>of</a:t>
            </a:r>
            <a:r>
              <a:rPr lang="es-ES" sz="2400" b="0" i="0" dirty="0">
                <a:solidFill>
                  <a:srgbClr val="374151"/>
                </a:solidFill>
                <a:effectLst/>
                <a:latin typeface="+mj-lt"/>
              </a:rPr>
              <a:t> </a:t>
            </a:r>
            <a:r>
              <a:rPr lang="es-ES" sz="2400" b="0" i="0" dirty="0" err="1">
                <a:solidFill>
                  <a:srgbClr val="374151"/>
                </a:solidFill>
                <a:effectLst/>
                <a:latin typeface="+mj-lt"/>
              </a:rPr>
              <a:t>the</a:t>
            </a:r>
            <a:r>
              <a:rPr lang="es-ES" sz="2400" b="0" i="0" dirty="0">
                <a:solidFill>
                  <a:srgbClr val="374151"/>
                </a:solidFill>
                <a:effectLst/>
                <a:latin typeface="+mj-lt"/>
              </a:rPr>
              <a:t> </a:t>
            </a:r>
            <a:r>
              <a:rPr lang="es-ES" sz="2400" b="0" i="0" dirty="0" err="1">
                <a:solidFill>
                  <a:srgbClr val="374151"/>
                </a:solidFill>
                <a:effectLst/>
                <a:latin typeface="+mj-lt"/>
              </a:rPr>
              <a:t>Iberian</a:t>
            </a:r>
            <a:r>
              <a:rPr lang="es-ES" sz="2400" b="0" i="0" dirty="0">
                <a:solidFill>
                  <a:srgbClr val="374151"/>
                </a:solidFill>
                <a:effectLst/>
                <a:latin typeface="+mj-lt"/>
              </a:rPr>
              <a:t> wild </a:t>
            </a:r>
            <a:r>
              <a:rPr lang="es-ES" sz="2400" b="0" i="0" dirty="0" err="1">
                <a:solidFill>
                  <a:srgbClr val="374151"/>
                </a:solidFill>
                <a:effectLst/>
                <a:latin typeface="+mj-lt"/>
              </a:rPr>
              <a:t>rabbit</a:t>
            </a:r>
            <a:r>
              <a:rPr lang="es-ES" sz="2400" b="0" i="0" dirty="0">
                <a:solidFill>
                  <a:srgbClr val="374151"/>
                </a:solidFill>
                <a:effectLst/>
                <a:latin typeface="+mj-lt"/>
              </a:rPr>
              <a:t> (</a:t>
            </a:r>
            <a:r>
              <a:rPr lang="es-ES" sz="2400" b="0" i="0" dirty="0" err="1">
                <a:solidFill>
                  <a:srgbClr val="374151"/>
                </a:solidFill>
                <a:effectLst/>
                <a:latin typeface="+mj-lt"/>
              </a:rPr>
              <a:t>Oryctolagus</a:t>
            </a:r>
            <a:r>
              <a:rPr lang="es-ES" sz="2400" b="0" i="0" dirty="0">
                <a:solidFill>
                  <a:srgbClr val="374151"/>
                </a:solidFill>
                <a:effectLst/>
                <a:latin typeface="+mj-lt"/>
              </a:rPr>
              <a:t> </a:t>
            </a:r>
            <a:r>
              <a:rPr lang="es-ES" sz="2400" b="0" i="0" dirty="0" err="1">
                <a:solidFill>
                  <a:srgbClr val="374151"/>
                </a:solidFill>
                <a:effectLst/>
                <a:latin typeface="+mj-lt"/>
              </a:rPr>
              <a:t>cuniculus</a:t>
            </a:r>
            <a:r>
              <a:rPr lang="es-ES" sz="2400" b="0" i="0" dirty="0">
                <a:solidFill>
                  <a:srgbClr val="374151"/>
                </a:solidFill>
                <a:effectLst/>
                <a:latin typeface="+mj-lt"/>
              </a:rPr>
              <a:t> </a:t>
            </a:r>
            <a:r>
              <a:rPr lang="es-ES" sz="2400" b="0" i="0" dirty="0" err="1">
                <a:solidFill>
                  <a:srgbClr val="374151"/>
                </a:solidFill>
                <a:effectLst/>
                <a:latin typeface="+mj-lt"/>
              </a:rPr>
              <a:t>sp</a:t>
            </a:r>
            <a:r>
              <a:rPr lang="es-ES" sz="2400" b="0" i="0" dirty="0">
                <a:solidFill>
                  <a:srgbClr val="374151"/>
                </a:solidFill>
                <a:effectLst/>
                <a:latin typeface="+mj-lt"/>
              </a:rPr>
              <a:t>).</a:t>
            </a:r>
          </a:p>
          <a:p>
            <a:pPr algn="l">
              <a:buFont typeface="Wingdings" pitchFamily="2" charset="2"/>
              <a:buChar char="Ø"/>
            </a:pPr>
            <a:r>
              <a:rPr lang="es-ES" sz="2400" b="0" i="0" dirty="0" err="1">
                <a:solidFill>
                  <a:srgbClr val="374151"/>
                </a:solidFill>
                <a:effectLst/>
                <a:latin typeface="+mj-lt"/>
              </a:rPr>
              <a:t>Growing</a:t>
            </a:r>
            <a:r>
              <a:rPr lang="es-ES" sz="2400" b="0" i="0" dirty="0">
                <a:solidFill>
                  <a:srgbClr val="374151"/>
                </a:solidFill>
                <a:effectLst/>
                <a:latin typeface="+mj-lt"/>
              </a:rPr>
              <a:t> and </a:t>
            </a:r>
            <a:r>
              <a:rPr lang="es-ES" sz="2400" b="0" i="0" dirty="0" err="1">
                <a:solidFill>
                  <a:srgbClr val="374151"/>
                </a:solidFill>
                <a:effectLst/>
                <a:latin typeface="+mj-lt"/>
              </a:rPr>
              <a:t>expanding</a:t>
            </a:r>
            <a:r>
              <a:rPr lang="es-ES" sz="2400" b="0" i="0" dirty="0">
                <a:solidFill>
                  <a:srgbClr val="374151"/>
                </a:solidFill>
                <a:effectLst/>
                <a:latin typeface="+mj-lt"/>
              </a:rPr>
              <a:t> </a:t>
            </a:r>
            <a:r>
              <a:rPr lang="es-ES" sz="2400" b="0" i="0" dirty="0" err="1">
                <a:solidFill>
                  <a:srgbClr val="374151"/>
                </a:solidFill>
                <a:effectLst/>
                <a:latin typeface="+mj-lt"/>
              </a:rPr>
              <a:t>population</a:t>
            </a:r>
            <a:r>
              <a:rPr lang="es-ES" sz="2400" b="0" i="0" dirty="0">
                <a:solidFill>
                  <a:srgbClr val="374151"/>
                </a:solidFill>
                <a:effectLst/>
                <a:latin typeface="+mj-lt"/>
              </a:rPr>
              <a:t> </a:t>
            </a:r>
            <a:r>
              <a:rPr lang="es-ES" sz="2400" b="0" i="0" dirty="0" err="1">
                <a:solidFill>
                  <a:srgbClr val="374151"/>
                </a:solidFill>
                <a:effectLst/>
                <a:latin typeface="+mj-lt"/>
              </a:rPr>
              <a:t>of</a:t>
            </a:r>
            <a:r>
              <a:rPr lang="es-ES" sz="2400" b="0" i="0" dirty="0">
                <a:solidFill>
                  <a:srgbClr val="374151"/>
                </a:solidFill>
                <a:effectLst/>
                <a:latin typeface="+mj-lt"/>
              </a:rPr>
              <a:t> </a:t>
            </a:r>
            <a:r>
              <a:rPr lang="es-ES" sz="2400" b="0" i="0" dirty="0" err="1">
                <a:solidFill>
                  <a:srgbClr val="374151"/>
                </a:solidFill>
                <a:effectLst/>
                <a:latin typeface="+mj-lt"/>
              </a:rPr>
              <a:t>Iberian</a:t>
            </a:r>
            <a:r>
              <a:rPr lang="es-ES" sz="2400" b="0" i="0" dirty="0">
                <a:solidFill>
                  <a:srgbClr val="374151"/>
                </a:solidFill>
                <a:effectLst/>
                <a:latin typeface="+mj-lt"/>
              </a:rPr>
              <a:t> </a:t>
            </a:r>
            <a:r>
              <a:rPr lang="es-ES" sz="2400" b="0" i="0" dirty="0" err="1">
                <a:solidFill>
                  <a:srgbClr val="374151"/>
                </a:solidFill>
                <a:effectLst/>
                <a:latin typeface="+mj-lt"/>
              </a:rPr>
              <a:t>wolf</a:t>
            </a:r>
            <a:r>
              <a:rPr lang="es-ES" sz="2400" b="0" i="0" dirty="0">
                <a:solidFill>
                  <a:srgbClr val="374151"/>
                </a:solidFill>
                <a:effectLst/>
                <a:latin typeface="+mj-lt"/>
              </a:rPr>
              <a:t> (Canis lupus </a:t>
            </a:r>
            <a:r>
              <a:rPr lang="es-ES" sz="2400" b="0" i="0" dirty="0" err="1">
                <a:solidFill>
                  <a:srgbClr val="374151"/>
                </a:solidFill>
                <a:effectLst/>
                <a:latin typeface="+mj-lt"/>
              </a:rPr>
              <a:t>signatus</a:t>
            </a:r>
            <a:r>
              <a:rPr lang="es-ES" sz="2400" b="0" i="0" dirty="0">
                <a:solidFill>
                  <a:srgbClr val="374151"/>
                </a:solidFill>
                <a:effectLst/>
                <a:latin typeface="+mj-lt"/>
              </a:rPr>
              <a:t>) in new </a:t>
            </a:r>
            <a:r>
              <a:rPr lang="es-ES" sz="2400" b="0" i="0" dirty="0" err="1">
                <a:solidFill>
                  <a:srgbClr val="374151"/>
                </a:solidFill>
                <a:effectLst/>
                <a:latin typeface="+mj-lt"/>
              </a:rPr>
              <a:t>areas</a:t>
            </a:r>
            <a:r>
              <a:rPr lang="es-ES" sz="2400" b="0" i="0" dirty="0">
                <a:solidFill>
                  <a:srgbClr val="374151"/>
                </a:solidFill>
                <a:effectLst/>
                <a:latin typeface="+mj-lt"/>
              </a:rPr>
              <a:t>, </a:t>
            </a:r>
            <a:r>
              <a:rPr lang="es-ES" sz="2400" b="0" i="0" dirty="0" err="1">
                <a:solidFill>
                  <a:srgbClr val="374151"/>
                </a:solidFill>
                <a:effectLst/>
                <a:latin typeface="+mj-lt"/>
              </a:rPr>
              <a:t>leading</a:t>
            </a:r>
            <a:r>
              <a:rPr lang="es-ES" sz="2400" b="0" i="0" dirty="0">
                <a:solidFill>
                  <a:srgbClr val="374151"/>
                </a:solidFill>
                <a:effectLst/>
                <a:latin typeface="+mj-lt"/>
              </a:rPr>
              <a:t> </a:t>
            </a:r>
            <a:r>
              <a:rPr lang="es-ES" sz="2400" b="0" i="0" dirty="0" err="1">
                <a:solidFill>
                  <a:srgbClr val="374151"/>
                </a:solidFill>
                <a:effectLst/>
                <a:latin typeface="+mj-lt"/>
              </a:rPr>
              <a:t>to</a:t>
            </a:r>
            <a:r>
              <a:rPr lang="es-ES" sz="2400" b="0" i="0" dirty="0">
                <a:solidFill>
                  <a:srgbClr val="374151"/>
                </a:solidFill>
                <a:effectLst/>
                <a:latin typeface="+mj-lt"/>
              </a:rPr>
              <a:t> </a:t>
            </a:r>
            <a:r>
              <a:rPr lang="es-ES" sz="2400" b="0" i="0" dirty="0" err="1">
                <a:solidFill>
                  <a:srgbClr val="374151"/>
                </a:solidFill>
                <a:effectLst/>
                <a:latin typeface="+mj-lt"/>
              </a:rPr>
              <a:t>additional</a:t>
            </a:r>
            <a:r>
              <a:rPr lang="es-ES" sz="2400" b="0" i="0" dirty="0">
                <a:solidFill>
                  <a:srgbClr val="374151"/>
                </a:solidFill>
                <a:effectLst/>
                <a:latin typeface="+mj-lt"/>
              </a:rPr>
              <a:t> </a:t>
            </a:r>
            <a:r>
              <a:rPr lang="es-ES" sz="2400" b="0" i="0" dirty="0" err="1">
                <a:solidFill>
                  <a:srgbClr val="374151"/>
                </a:solidFill>
                <a:effectLst/>
                <a:latin typeface="+mj-lt"/>
              </a:rPr>
              <a:t>challenges</a:t>
            </a:r>
            <a:r>
              <a:rPr lang="es-ES" sz="2400" b="0" i="0" dirty="0">
                <a:solidFill>
                  <a:srgbClr val="374151"/>
                </a:solidFill>
                <a:effectLst/>
                <a:latin typeface="+mj-lt"/>
              </a:rPr>
              <a:t>.</a:t>
            </a:r>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Imagen 7" descr="Imagen que contiene Calendario&#10;&#10;Descripción generada automáticamente">
            <a:extLst>
              <a:ext uri="{FF2B5EF4-FFF2-40B4-BE49-F238E27FC236}">
                <a16:creationId xmlns:a16="http://schemas.microsoft.com/office/drawing/2014/main" id="{AD1FF215-D4A8-49F8-9B34-30B1C49EDB1B}"/>
              </a:ext>
            </a:extLst>
          </p:cNvPr>
          <p:cNvPicPr>
            <a:picLocks noChangeAspect="1"/>
          </p:cNvPicPr>
          <p:nvPr/>
        </p:nvPicPr>
        <p:blipFill>
          <a:blip r:embed="rId2"/>
          <a:stretch>
            <a:fillRect/>
          </a:stretch>
        </p:blipFill>
        <p:spPr>
          <a:xfrm>
            <a:off x="9898280" y="129083"/>
            <a:ext cx="1920435" cy="1214868"/>
          </a:xfrm>
          <a:prstGeom prst="rect">
            <a:avLst/>
          </a:prstGeom>
        </p:spPr>
      </p:pic>
      <p:pic>
        <p:nvPicPr>
          <p:cNvPr id="6" name="Imagen 5">
            <a:extLst>
              <a:ext uri="{FF2B5EF4-FFF2-40B4-BE49-F238E27FC236}">
                <a16:creationId xmlns:a16="http://schemas.microsoft.com/office/drawing/2014/main" id="{AB7D6F8B-53FF-1EF8-CCE5-D11AB95FA365}"/>
              </a:ext>
            </a:extLst>
          </p:cNvPr>
          <p:cNvPicPr>
            <a:picLocks noChangeAspect="1"/>
          </p:cNvPicPr>
          <p:nvPr/>
        </p:nvPicPr>
        <p:blipFill>
          <a:blip r:embed="rId3"/>
          <a:stretch>
            <a:fillRect/>
          </a:stretch>
        </p:blipFill>
        <p:spPr>
          <a:xfrm>
            <a:off x="6953094" y="1853653"/>
            <a:ext cx="5156926" cy="2958979"/>
          </a:xfrm>
          <a:prstGeom prst="rect">
            <a:avLst/>
          </a:prstGeom>
        </p:spPr>
      </p:pic>
    </p:spTree>
    <p:extLst>
      <p:ext uri="{BB962C8B-B14F-4D97-AF65-F5344CB8AC3E}">
        <p14:creationId xmlns:p14="http://schemas.microsoft.com/office/powerpoint/2010/main" val="272777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ítulo 1">
            <a:extLst>
              <a:ext uri="{FF2B5EF4-FFF2-40B4-BE49-F238E27FC236}">
                <a16:creationId xmlns:a16="http://schemas.microsoft.com/office/drawing/2014/main" id="{93F31688-2C53-400F-84C7-8793241D3C22}"/>
              </a:ext>
            </a:extLst>
          </p:cNvPr>
          <p:cNvSpPr>
            <a:spLocks noGrp="1"/>
          </p:cNvSpPr>
          <p:nvPr>
            <p:ph type="title"/>
          </p:nvPr>
        </p:nvSpPr>
        <p:spPr>
          <a:xfrm>
            <a:off x="1341891" y="240485"/>
            <a:ext cx="8183104" cy="1320876"/>
          </a:xfrm>
        </p:spPr>
        <p:txBody>
          <a:bodyPr>
            <a:noAutofit/>
          </a:bodyPr>
          <a:lstStyle/>
          <a:p>
            <a:pPr algn="l"/>
            <a:r>
              <a:rPr lang="es-ES" sz="2600" b="0" i="0" dirty="0">
                <a:effectLst/>
              </a:rPr>
              <a:t>HISTORICAL</a:t>
            </a:r>
            <a:r>
              <a:rPr lang="es-ES" sz="2600" b="0" i="0" dirty="0">
                <a:effectLst/>
                <a:latin typeface="Söhne"/>
              </a:rPr>
              <a:t> PERSPECTIVE ON LARGE CARNIVORES IN SPAIN</a:t>
            </a:r>
            <a:br>
              <a:rPr lang="es-ES" sz="2600" b="0" i="0" dirty="0">
                <a:effectLst/>
                <a:latin typeface="Söhne"/>
              </a:rPr>
            </a:br>
            <a:br>
              <a:rPr lang="es-ES" sz="2600" dirty="0"/>
            </a:br>
            <a:endParaRPr lang="es-ES" sz="2600" dirty="0"/>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Imagen 7" descr="Imagen que contiene Calendario&#10;&#10;Descripción generada automáticamente">
            <a:extLst>
              <a:ext uri="{FF2B5EF4-FFF2-40B4-BE49-F238E27FC236}">
                <a16:creationId xmlns:a16="http://schemas.microsoft.com/office/drawing/2014/main" id="{AD1FF215-D4A8-49F8-9B34-30B1C49EDB1B}"/>
              </a:ext>
            </a:extLst>
          </p:cNvPr>
          <p:cNvPicPr>
            <a:picLocks noChangeAspect="1"/>
          </p:cNvPicPr>
          <p:nvPr/>
        </p:nvPicPr>
        <p:blipFill>
          <a:blip r:embed="rId2"/>
          <a:stretch>
            <a:fillRect/>
          </a:stretch>
        </p:blipFill>
        <p:spPr>
          <a:xfrm>
            <a:off x="9898280" y="129083"/>
            <a:ext cx="1920435" cy="1214868"/>
          </a:xfrm>
          <a:prstGeom prst="rect">
            <a:avLst/>
          </a:prstGeom>
        </p:spPr>
      </p:pic>
      <p:sp>
        <p:nvSpPr>
          <p:cNvPr id="5" name="2 Marcador de contenido">
            <a:extLst>
              <a:ext uri="{FF2B5EF4-FFF2-40B4-BE49-F238E27FC236}">
                <a16:creationId xmlns:a16="http://schemas.microsoft.com/office/drawing/2014/main" id="{EAB69874-9BC5-6D51-8AA9-CF058CCB5431}"/>
              </a:ext>
            </a:extLst>
          </p:cNvPr>
          <p:cNvSpPr txBox="1">
            <a:spLocks/>
          </p:cNvSpPr>
          <p:nvPr/>
        </p:nvSpPr>
        <p:spPr>
          <a:xfrm>
            <a:off x="1157970" y="1572168"/>
            <a:ext cx="8424936" cy="51398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2800" dirty="0">
                <a:latin typeface="+mj-lt"/>
              </a:rPr>
              <a:t>EUROPEAN BROWN BEAR (</a:t>
            </a:r>
            <a:r>
              <a:rPr lang="es-ES" sz="2800" i="1" dirty="0" err="1">
                <a:latin typeface="+mj-lt"/>
              </a:rPr>
              <a:t>Ursus</a:t>
            </a:r>
            <a:r>
              <a:rPr lang="es-ES" sz="2800" i="1" dirty="0">
                <a:latin typeface="+mj-lt"/>
              </a:rPr>
              <a:t> </a:t>
            </a:r>
            <a:r>
              <a:rPr lang="es-ES" sz="2800" i="1" dirty="0" err="1">
                <a:latin typeface="+mj-lt"/>
              </a:rPr>
              <a:t>arctos</a:t>
            </a:r>
            <a:r>
              <a:rPr lang="es-ES" sz="2800" i="1" dirty="0">
                <a:latin typeface="+mj-lt"/>
              </a:rPr>
              <a:t> </a:t>
            </a:r>
            <a:r>
              <a:rPr lang="en-US" sz="2800" i="1" dirty="0" err="1">
                <a:latin typeface="+mj-lt"/>
              </a:rPr>
              <a:t>pyrenaicus</a:t>
            </a:r>
            <a:r>
              <a:rPr lang="es-ES" sz="2800" dirty="0">
                <a:latin typeface="+mj-lt"/>
              </a:rPr>
              <a:t>)</a:t>
            </a:r>
          </a:p>
          <a:p>
            <a:pPr marL="0" indent="0">
              <a:buFont typeface="Wingdings 3" charset="2"/>
              <a:buNone/>
            </a:pPr>
            <a:r>
              <a:rPr lang="es-ES" sz="2800" dirty="0">
                <a:latin typeface="+mj-lt"/>
              </a:rPr>
              <a:t>     </a:t>
            </a:r>
            <a:r>
              <a:rPr lang="es-ES" sz="2000" dirty="0">
                <a:solidFill>
                  <a:srgbClr val="00B050"/>
                </a:solidFill>
                <a:latin typeface="+mj-lt"/>
              </a:rPr>
              <a:t>STABLE GROWING POPULATIONS</a:t>
            </a:r>
          </a:p>
          <a:p>
            <a:pPr lvl="1"/>
            <a:r>
              <a:rPr lang="es-ES" sz="2400" dirty="0" err="1">
                <a:latin typeface="+mj-lt"/>
              </a:rPr>
              <a:t>About</a:t>
            </a:r>
            <a:r>
              <a:rPr lang="es-ES" sz="2400" dirty="0">
                <a:latin typeface="+mj-lt"/>
              </a:rPr>
              <a:t>  400 </a:t>
            </a:r>
            <a:r>
              <a:rPr lang="es-ES" sz="2400" dirty="0" err="1">
                <a:latin typeface="+mj-lt"/>
              </a:rPr>
              <a:t>ind</a:t>
            </a:r>
            <a:r>
              <a:rPr lang="es-ES" sz="2400" dirty="0">
                <a:latin typeface="+mj-lt"/>
              </a:rPr>
              <a:t>. In </a:t>
            </a:r>
            <a:r>
              <a:rPr lang="es-ES" sz="2400" dirty="0" err="1">
                <a:latin typeface="+mj-lt"/>
              </a:rPr>
              <a:t>two</a:t>
            </a:r>
            <a:r>
              <a:rPr lang="es-ES" sz="2400" dirty="0">
                <a:latin typeface="+mj-lt"/>
              </a:rPr>
              <a:t> </a:t>
            </a:r>
            <a:r>
              <a:rPr lang="es-ES" sz="2400" dirty="0" err="1">
                <a:latin typeface="+mj-lt"/>
              </a:rPr>
              <a:t>Subpopulations</a:t>
            </a:r>
            <a:r>
              <a:rPr lang="es-ES" sz="2400" dirty="0">
                <a:latin typeface="+mj-lt"/>
              </a:rPr>
              <a:t> </a:t>
            </a:r>
          </a:p>
          <a:p>
            <a:pPr lvl="2"/>
            <a:r>
              <a:rPr lang="es-ES" sz="2400" dirty="0" err="1">
                <a:latin typeface="+mj-lt"/>
              </a:rPr>
              <a:t>Cantabrian</a:t>
            </a:r>
            <a:r>
              <a:rPr lang="es-ES" sz="2400" dirty="0">
                <a:latin typeface="+mj-lt"/>
              </a:rPr>
              <a:t> </a:t>
            </a:r>
            <a:r>
              <a:rPr lang="es-ES" sz="2400" dirty="0" err="1">
                <a:latin typeface="+mj-lt"/>
              </a:rPr>
              <a:t>Subpopulations</a:t>
            </a:r>
            <a:r>
              <a:rPr lang="es-ES" sz="2400" dirty="0">
                <a:latin typeface="+mj-lt"/>
              </a:rPr>
              <a:t> (Western 280/Oriental &gt;50)</a:t>
            </a:r>
          </a:p>
          <a:p>
            <a:pPr lvl="2"/>
            <a:r>
              <a:rPr lang="es-ES" sz="2400" dirty="0" err="1">
                <a:latin typeface="+mj-lt"/>
              </a:rPr>
              <a:t>Pyrenean</a:t>
            </a:r>
            <a:r>
              <a:rPr lang="es-ES" sz="2400" dirty="0">
                <a:latin typeface="+mj-lt"/>
              </a:rPr>
              <a:t> </a:t>
            </a:r>
            <a:r>
              <a:rPr lang="es-ES" sz="2400" dirty="0" err="1">
                <a:latin typeface="+mj-lt"/>
              </a:rPr>
              <a:t>Subpopulations</a:t>
            </a:r>
            <a:r>
              <a:rPr lang="es-ES" sz="2400" dirty="0">
                <a:latin typeface="+mj-lt"/>
              </a:rPr>
              <a:t> (Western 5/ Oriental &gt; 45)</a:t>
            </a:r>
          </a:p>
          <a:p>
            <a:r>
              <a:rPr lang="es-ES" sz="2800" dirty="0">
                <a:latin typeface="+mj-lt"/>
              </a:rPr>
              <a:t>IBERIAN</a:t>
            </a:r>
            <a:r>
              <a:rPr lang="es-ES" dirty="0">
                <a:latin typeface="+mj-lt"/>
              </a:rPr>
              <a:t> </a:t>
            </a:r>
            <a:r>
              <a:rPr lang="es-ES" sz="2800" dirty="0">
                <a:latin typeface="+mj-lt"/>
              </a:rPr>
              <a:t>WOLF (</a:t>
            </a:r>
            <a:r>
              <a:rPr lang="es-ES" sz="2800" i="1" dirty="0">
                <a:latin typeface="+mj-lt"/>
              </a:rPr>
              <a:t>Canis lupus </a:t>
            </a:r>
            <a:r>
              <a:rPr lang="es-ES" sz="2800" i="1" dirty="0" err="1">
                <a:latin typeface="+mj-lt"/>
              </a:rPr>
              <a:t>signatus</a:t>
            </a:r>
            <a:r>
              <a:rPr lang="es-ES" sz="2800" dirty="0">
                <a:latin typeface="+mj-lt"/>
              </a:rPr>
              <a:t>)</a:t>
            </a:r>
          </a:p>
          <a:p>
            <a:pPr lvl="1"/>
            <a:r>
              <a:rPr lang="es-ES" sz="2400" dirty="0">
                <a:latin typeface="+mj-lt"/>
              </a:rPr>
              <a:t>Between 2.300 and 3.250 </a:t>
            </a:r>
            <a:r>
              <a:rPr lang="es-ES" sz="2400" dirty="0" err="1">
                <a:latin typeface="+mj-lt"/>
              </a:rPr>
              <a:t>ind</a:t>
            </a:r>
            <a:r>
              <a:rPr lang="es-ES" sz="2400" dirty="0">
                <a:latin typeface="+mj-lt"/>
              </a:rPr>
              <a:t>. In </a:t>
            </a:r>
            <a:r>
              <a:rPr lang="es-ES" sz="2400" dirty="0" err="1">
                <a:latin typeface="+mj-lt"/>
              </a:rPr>
              <a:t>two</a:t>
            </a:r>
            <a:r>
              <a:rPr lang="es-ES" sz="2400" dirty="0">
                <a:latin typeface="+mj-lt"/>
              </a:rPr>
              <a:t> </a:t>
            </a:r>
            <a:r>
              <a:rPr lang="es-ES" sz="2400" dirty="0" err="1">
                <a:latin typeface="+mj-lt"/>
              </a:rPr>
              <a:t>Subpopulations</a:t>
            </a:r>
            <a:endParaRPr lang="es-ES" sz="2400" dirty="0">
              <a:latin typeface="+mj-lt"/>
            </a:endParaRPr>
          </a:p>
          <a:p>
            <a:pPr lvl="2"/>
            <a:r>
              <a:rPr lang="es-ES" dirty="0">
                <a:latin typeface="+mj-lt"/>
              </a:rPr>
              <a:t>Principal </a:t>
            </a:r>
            <a:r>
              <a:rPr lang="es-ES" dirty="0" err="1">
                <a:latin typeface="+mj-lt"/>
              </a:rPr>
              <a:t>populations</a:t>
            </a:r>
            <a:r>
              <a:rPr lang="es-ES" dirty="0">
                <a:latin typeface="+mj-lt"/>
              </a:rPr>
              <a:t> (North and South </a:t>
            </a:r>
            <a:r>
              <a:rPr lang="es-ES" dirty="0" err="1">
                <a:latin typeface="+mj-lt"/>
              </a:rPr>
              <a:t>of</a:t>
            </a:r>
            <a:r>
              <a:rPr lang="es-ES" dirty="0">
                <a:latin typeface="+mj-lt"/>
              </a:rPr>
              <a:t> Duero </a:t>
            </a:r>
            <a:r>
              <a:rPr lang="es-ES" dirty="0" err="1">
                <a:latin typeface="+mj-lt"/>
              </a:rPr>
              <a:t>river</a:t>
            </a:r>
            <a:r>
              <a:rPr lang="es-ES" dirty="0">
                <a:latin typeface="+mj-lt"/>
              </a:rPr>
              <a:t>, </a:t>
            </a:r>
            <a:r>
              <a:rPr lang="es-ES" dirty="0" err="1">
                <a:latin typeface="+mj-lt"/>
              </a:rPr>
              <a:t>but</a:t>
            </a:r>
            <a:r>
              <a:rPr lang="es-ES" dirty="0">
                <a:latin typeface="+mj-lt"/>
              </a:rPr>
              <a:t> in </a:t>
            </a:r>
            <a:r>
              <a:rPr lang="es-ES" dirty="0" err="1">
                <a:latin typeface="+mj-lt"/>
              </a:rPr>
              <a:t>the</a:t>
            </a:r>
            <a:r>
              <a:rPr lang="es-ES" dirty="0">
                <a:latin typeface="+mj-lt"/>
              </a:rPr>
              <a:t> North </a:t>
            </a:r>
            <a:r>
              <a:rPr lang="es-ES" dirty="0" err="1">
                <a:latin typeface="+mj-lt"/>
              </a:rPr>
              <a:t>half</a:t>
            </a:r>
            <a:r>
              <a:rPr lang="es-ES" dirty="0">
                <a:latin typeface="+mj-lt"/>
              </a:rPr>
              <a:t>) 2.250/3.200 </a:t>
            </a:r>
            <a:r>
              <a:rPr lang="es-ES" dirty="0" err="1">
                <a:latin typeface="+mj-lt"/>
              </a:rPr>
              <a:t>ind</a:t>
            </a:r>
            <a:r>
              <a:rPr lang="es-ES" dirty="0">
                <a:latin typeface="+mj-lt"/>
              </a:rPr>
              <a:t>.</a:t>
            </a:r>
          </a:p>
          <a:p>
            <a:pPr marL="914400" lvl="2" indent="0">
              <a:buFont typeface="Wingdings 3" charset="2"/>
              <a:buNone/>
            </a:pPr>
            <a:r>
              <a:rPr lang="es-ES" sz="1900" dirty="0">
                <a:solidFill>
                  <a:srgbClr val="00B050"/>
                </a:solidFill>
                <a:latin typeface="+mj-lt"/>
              </a:rPr>
              <a:t>STABLE GROWING POPULATION</a:t>
            </a:r>
          </a:p>
          <a:p>
            <a:pPr lvl="2"/>
            <a:r>
              <a:rPr lang="es-ES" dirty="0">
                <a:latin typeface="+mj-lt"/>
              </a:rPr>
              <a:t>Sierra Morena </a:t>
            </a:r>
            <a:r>
              <a:rPr lang="es-ES" dirty="0" err="1">
                <a:latin typeface="+mj-lt"/>
              </a:rPr>
              <a:t>Subpopulation</a:t>
            </a:r>
            <a:r>
              <a:rPr lang="es-ES" dirty="0">
                <a:latin typeface="+mj-lt"/>
              </a:rPr>
              <a:t> +- 50 </a:t>
            </a:r>
            <a:r>
              <a:rPr lang="es-ES" dirty="0" err="1">
                <a:latin typeface="+mj-lt"/>
              </a:rPr>
              <a:t>ind</a:t>
            </a:r>
            <a:r>
              <a:rPr lang="es-ES" dirty="0">
                <a:latin typeface="+mj-lt"/>
              </a:rPr>
              <a:t>. </a:t>
            </a:r>
            <a:r>
              <a:rPr lang="es-ES" dirty="0">
                <a:latin typeface="+mj-lt"/>
                <a:sym typeface="Wingdings" panose="05000000000000000000" pitchFamily="2" charset="2"/>
              </a:rPr>
              <a:t> </a:t>
            </a:r>
            <a:r>
              <a:rPr lang="es-ES" b="1" dirty="0" err="1">
                <a:latin typeface="+mj-lt"/>
                <a:sym typeface="Wingdings" panose="05000000000000000000" pitchFamily="2" charset="2"/>
              </a:rPr>
              <a:t>Extinct</a:t>
            </a:r>
            <a:r>
              <a:rPr lang="es-ES" b="1" dirty="0">
                <a:latin typeface="+mj-lt"/>
                <a:sym typeface="Wingdings" panose="05000000000000000000" pitchFamily="2" charset="2"/>
              </a:rPr>
              <a:t> </a:t>
            </a:r>
            <a:endParaRPr lang="es-ES" b="1" dirty="0">
              <a:latin typeface="+mj-lt"/>
            </a:endParaRPr>
          </a:p>
          <a:p>
            <a:pPr lvl="2"/>
            <a:r>
              <a:rPr lang="es-ES" dirty="0" err="1">
                <a:latin typeface="+mj-lt"/>
              </a:rPr>
              <a:t>Pyrenean</a:t>
            </a:r>
            <a:r>
              <a:rPr lang="es-ES" dirty="0">
                <a:latin typeface="+mj-lt"/>
              </a:rPr>
              <a:t> (</a:t>
            </a:r>
            <a:r>
              <a:rPr lang="es-ES" dirty="0" err="1">
                <a:latin typeface="+mj-lt"/>
              </a:rPr>
              <a:t>isolated</a:t>
            </a:r>
            <a:r>
              <a:rPr lang="es-ES" dirty="0">
                <a:latin typeface="+mj-lt"/>
              </a:rPr>
              <a:t> </a:t>
            </a:r>
            <a:r>
              <a:rPr lang="es-ES" dirty="0" err="1">
                <a:latin typeface="+mj-lt"/>
              </a:rPr>
              <a:t>individuals</a:t>
            </a:r>
            <a:r>
              <a:rPr lang="es-ES" dirty="0">
                <a:latin typeface="+mj-lt"/>
              </a:rPr>
              <a:t>)</a:t>
            </a:r>
            <a:endParaRPr lang="es-ES" sz="2800" dirty="0">
              <a:latin typeface="+mj-lt"/>
            </a:endParaRPr>
          </a:p>
          <a:p>
            <a:r>
              <a:rPr lang="es-ES" sz="2800" dirty="0">
                <a:latin typeface="+mj-lt"/>
              </a:rPr>
              <a:t>LYNX (</a:t>
            </a:r>
            <a:r>
              <a:rPr lang="es-ES" sz="2800" i="1" dirty="0" err="1">
                <a:latin typeface="+mj-lt"/>
              </a:rPr>
              <a:t>Iberian</a:t>
            </a:r>
            <a:r>
              <a:rPr lang="es-ES" sz="2800" i="1" dirty="0">
                <a:latin typeface="+mj-lt"/>
              </a:rPr>
              <a:t> </a:t>
            </a:r>
            <a:r>
              <a:rPr lang="es-ES" sz="2800" i="1" dirty="0" err="1">
                <a:latin typeface="+mj-lt"/>
              </a:rPr>
              <a:t>lynx</a:t>
            </a:r>
            <a:r>
              <a:rPr lang="es-ES" sz="2800" i="1" dirty="0">
                <a:latin typeface="+mj-lt"/>
              </a:rPr>
              <a:t>, Lynx </a:t>
            </a:r>
            <a:r>
              <a:rPr lang="es-ES" sz="2800" i="1" dirty="0" err="1">
                <a:latin typeface="+mj-lt"/>
              </a:rPr>
              <a:t>pardinus</a:t>
            </a:r>
            <a:r>
              <a:rPr lang="es-ES" sz="2800" dirty="0">
                <a:latin typeface="+mj-lt"/>
              </a:rPr>
              <a:t>) &gt; 800 </a:t>
            </a:r>
            <a:r>
              <a:rPr lang="es-ES" sz="2800" dirty="0" err="1">
                <a:latin typeface="+mj-lt"/>
              </a:rPr>
              <a:t>ind</a:t>
            </a:r>
            <a:r>
              <a:rPr lang="es-ES" sz="2800" dirty="0">
                <a:latin typeface="+mj-lt"/>
              </a:rPr>
              <a:t>.</a:t>
            </a:r>
          </a:p>
          <a:p>
            <a:pPr marL="0" indent="0">
              <a:buFont typeface="Wingdings 3" charset="2"/>
              <a:buNone/>
            </a:pPr>
            <a:r>
              <a:rPr lang="es-ES" sz="2800" dirty="0">
                <a:latin typeface="+mj-lt"/>
              </a:rPr>
              <a:t>     </a:t>
            </a:r>
            <a:r>
              <a:rPr lang="es-ES" sz="1900" dirty="0">
                <a:solidFill>
                  <a:srgbClr val="00B050"/>
                </a:solidFill>
                <a:latin typeface="+mj-lt"/>
              </a:rPr>
              <a:t>GROWING POPULATION</a:t>
            </a:r>
          </a:p>
        </p:txBody>
      </p:sp>
    </p:spTree>
    <p:extLst>
      <p:ext uri="{BB962C8B-B14F-4D97-AF65-F5344CB8AC3E}">
        <p14:creationId xmlns:p14="http://schemas.microsoft.com/office/powerpoint/2010/main" val="105797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ítulo 1">
            <a:extLst>
              <a:ext uri="{FF2B5EF4-FFF2-40B4-BE49-F238E27FC236}">
                <a16:creationId xmlns:a16="http://schemas.microsoft.com/office/drawing/2014/main" id="{93F31688-2C53-400F-84C7-8793241D3C22}"/>
              </a:ext>
            </a:extLst>
          </p:cNvPr>
          <p:cNvSpPr>
            <a:spLocks noGrp="1"/>
          </p:cNvSpPr>
          <p:nvPr>
            <p:ph type="title"/>
          </p:nvPr>
        </p:nvSpPr>
        <p:spPr>
          <a:xfrm>
            <a:off x="1158010" y="359858"/>
            <a:ext cx="8596667" cy="609600"/>
          </a:xfrm>
        </p:spPr>
        <p:txBody>
          <a:bodyPr>
            <a:noAutofit/>
          </a:bodyPr>
          <a:lstStyle/>
          <a:p>
            <a:pPr algn="l"/>
            <a:r>
              <a:rPr lang="es-ES" sz="2600" b="0" i="0" dirty="0">
                <a:effectLst/>
              </a:rPr>
              <a:t>THE IBERIAN WOLF (Canis lupus </a:t>
            </a:r>
            <a:r>
              <a:rPr lang="es-ES" sz="2600" b="0" i="0" dirty="0" err="1">
                <a:effectLst/>
              </a:rPr>
              <a:t>signatus</a:t>
            </a:r>
            <a:r>
              <a:rPr lang="es-ES" sz="2600" b="0" i="0" dirty="0">
                <a:effectLst/>
              </a:rPr>
              <a:t>) IN SPAIN</a:t>
            </a:r>
            <a:br>
              <a:rPr lang="es-ES" sz="2600" b="0" i="0" dirty="0">
                <a:effectLst/>
              </a:rPr>
            </a:br>
            <a:br>
              <a:rPr lang="es-ES" sz="2600" dirty="0"/>
            </a:br>
            <a:endParaRPr lang="es-ES" sz="2600" dirty="0"/>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Marcador de contenido 2">
            <a:extLst>
              <a:ext uri="{FF2B5EF4-FFF2-40B4-BE49-F238E27FC236}">
                <a16:creationId xmlns:a16="http://schemas.microsoft.com/office/drawing/2014/main" id="{3747F15A-A805-4581-A99F-E787D6ECDE2C}"/>
              </a:ext>
            </a:extLst>
          </p:cNvPr>
          <p:cNvSpPr>
            <a:spLocks noGrp="1"/>
          </p:cNvSpPr>
          <p:nvPr>
            <p:ph idx="1"/>
          </p:nvPr>
        </p:nvSpPr>
        <p:spPr>
          <a:xfrm>
            <a:off x="797792" y="1329316"/>
            <a:ext cx="5298208" cy="3880773"/>
          </a:xfrm>
        </p:spPr>
        <p:txBody>
          <a:bodyPr>
            <a:noAutofit/>
          </a:bodyPr>
          <a:lstStyle/>
          <a:p>
            <a:r>
              <a:rPr lang="en-US" sz="2400" dirty="0">
                <a:latin typeface="+mj-lt"/>
              </a:rPr>
              <a:t>Wolf in Spain until 2004 </a:t>
            </a:r>
            <a:r>
              <a:rPr lang="en-US" sz="2400" dirty="0">
                <a:latin typeface="+mj-lt"/>
                <a:sym typeface="Wingdings" panose="05000000000000000000" pitchFamily="2" charset="2"/>
              </a:rPr>
              <a:t></a:t>
            </a:r>
            <a:r>
              <a:rPr lang="en-US" sz="2400" dirty="0">
                <a:latin typeface="+mj-lt"/>
              </a:rPr>
              <a:t> last conservation strategy.</a:t>
            </a:r>
          </a:p>
          <a:p>
            <a:endParaRPr lang="en-US" sz="2400" dirty="0">
              <a:latin typeface="+mj-lt"/>
            </a:endParaRPr>
          </a:p>
          <a:p>
            <a:r>
              <a:rPr lang="es-ES" sz="2400" b="0" i="0" dirty="0" err="1">
                <a:solidFill>
                  <a:srgbClr val="374151"/>
                </a:solidFill>
                <a:effectLst/>
                <a:latin typeface="+mj-lt"/>
              </a:rPr>
              <a:t>Population</a:t>
            </a:r>
            <a:r>
              <a:rPr lang="es-ES" sz="2400" b="0" i="0" dirty="0">
                <a:solidFill>
                  <a:srgbClr val="374151"/>
                </a:solidFill>
                <a:effectLst/>
                <a:latin typeface="+mj-lt"/>
              </a:rPr>
              <a:t> in Sierra Morena (</a:t>
            </a:r>
            <a:r>
              <a:rPr lang="es-ES" sz="2400" b="0" i="0" dirty="0" err="1">
                <a:solidFill>
                  <a:srgbClr val="374151"/>
                </a:solidFill>
                <a:effectLst/>
                <a:latin typeface="+mj-lt"/>
              </a:rPr>
              <a:t>southern</a:t>
            </a:r>
            <a:r>
              <a:rPr lang="es-ES" sz="2400" b="0" i="0" dirty="0">
                <a:solidFill>
                  <a:srgbClr val="374151"/>
                </a:solidFill>
                <a:effectLst/>
                <a:latin typeface="+mj-lt"/>
              </a:rPr>
              <a:t> </a:t>
            </a:r>
            <a:r>
              <a:rPr lang="es-ES" sz="2400" b="0" i="0" dirty="0" err="1">
                <a:solidFill>
                  <a:srgbClr val="374151"/>
                </a:solidFill>
                <a:effectLst/>
                <a:latin typeface="+mj-lt"/>
              </a:rPr>
              <a:t>Iberian</a:t>
            </a:r>
            <a:r>
              <a:rPr lang="es-ES" sz="2400" b="0" i="0" dirty="0">
                <a:solidFill>
                  <a:srgbClr val="374151"/>
                </a:solidFill>
                <a:effectLst/>
                <a:latin typeface="+mj-lt"/>
              </a:rPr>
              <a:t> </a:t>
            </a:r>
            <a:r>
              <a:rPr lang="es-ES" sz="2400" b="0" i="0" dirty="0" err="1">
                <a:solidFill>
                  <a:srgbClr val="374151"/>
                </a:solidFill>
                <a:effectLst/>
                <a:latin typeface="+mj-lt"/>
              </a:rPr>
              <a:t>Peninsula</a:t>
            </a:r>
            <a:r>
              <a:rPr lang="es-ES" sz="2400" b="0" i="0" dirty="0">
                <a:solidFill>
                  <a:srgbClr val="374151"/>
                </a:solidFill>
                <a:effectLst/>
                <a:latin typeface="+mj-lt"/>
              </a:rPr>
              <a:t>) </a:t>
            </a:r>
            <a:r>
              <a:rPr lang="es-ES" sz="2400" b="0" i="0" dirty="0" err="1">
                <a:solidFill>
                  <a:srgbClr val="374151"/>
                </a:solidFill>
                <a:effectLst/>
                <a:latin typeface="+mj-lt"/>
              </a:rPr>
              <a:t>with</a:t>
            </a:r>
            <a:r>
              <a:rPr lang="es-ES" sz="2400" b="0" i="0" dirty="0">
                <a:solidFill>
                  <a:srgbClr val="374151"/>
                </a:solidFill>
                <a:effectLst/>
                <a:latin typeface="+mj-lt"/>
              </a:rPr>
              <a:t> </a:t>
            </a:r>
            <a:r>
              <a:rPr lang="es-ES" sz="2400" b="0" i="0" dirty="0" err="1">
                <a:solidFill>
                  <a:srgbClr val="374151"/>
                </a:solidFill>
                <a:effectLst/>
                <a:latin typeface="+mj-lt"/>
              </a:rPr>
              <a:t>strict</a:t>
            </a:r>
            <a:r>
              <a:rPr lang="es-ES" sz="2400" b="0" i="0" dirty="0">
                <a:solidFill>
                  <a:srgbClr val="374151"/>
                </a:solidFill>
                <a:effectLst/>
                <a:latin typeface="+mj-lt"/>
              </a:rPr>
              <a:t> </a:t>
            </a:r>
            <a:r>
              <a:rPr lang="es-ES" sz="2400" b="0" i="0" dirty="0" err="1">
                <a:solidFill>
                  <a:srgbClr val="374151"/>
                </a:solidFill>
                <a:effectLst/>
                <a:latin typeface="+mj-lt"/>
              </a:rPr>
              <a:t>protection</a:t>
            </a:r>
            <a:r>
              <a:rPr lang="es-ES" sz="2400" b="0" i="0" dirty="0">
                <a:solidFill>
                  <a:srgbClr val="374151"/>
                </a:solidFill>
                <a:effectLst/>
                <a:latin typeface="+mj-lt"/>
              </a:rPr>
              <a:t> </a:t>
            </a:r>
            <a:r>
              <a:rPr lang="es-ES" sz="2400" b="0" i="0" dirty="0" err="1">
                <a:solidFill>
                  <a:srgbClr val="374151"/>
                </a:solidFill>
                <a:effectLst/>
                <a:latin typeface="+mj-lt"/>
              </a:rPr>
              <a:t>model</a:t>
            </a:r>
            <a:r>
              <a:rPr lang="es-ES" sz="2400" b="0" i="0" dirty="0">
                <a:solidFill>
                  <a:srgbClr val="374151"/>
                </a:solidFill>
                <a:effectLst/>
                <a:latin typeface="+mj-lt"/>
              </a:rPr>
              <a:t> and </a:t>
            </a:r>
            <a:r>
              <a:rPr lang="es-ES" sz="2400" b="0" i="0" dirty="0" err="1">
                <a:solidFill>
                  <a:srgbClr val="374151"/>
                </a:solidFill>
                <a:effectLst/>
                <a:latin typeface="+mj-lt"/>
              </a:rPr>
              <a:t>recovery</a:t>
            </a:r>
            <a:r>
              <a:rPr lang="es-ES" sz="2400" b="0" i="0" dirty="0">
                <a:solidFill>
                  <a:srgbClr val="374151"/>
                </a:solidFill>
                <a:effectLst/>
                <a:latin typeface="+mj-lt"/>
              </a:rPr>
              <a:t> </a:t>
            </a:r>
            <a:r>
              <a:rPr lang="es-ES" sz="2400" b="0" i="0" dirty="0" err="1">
                <a:solidFill>
                  <a:srgbClr val="374151"/>
                </a:solidFill>
                <a:effectLst/>
                <a:latin typeface="+mj-lt"/>
              </a:rPr>
              <a:t>forecast</a:t>
            </a:r>
            <a:r>
              <a:rPr lang="es-ES" sz="2400" b="0" i="0" dirty="0">
                <a:solidFill>
                  <a:srgbClr val="374151"/>
                </a:solidFill>
                <a:effectLst/>
                <a:latin typeface="+mj-lt"/>
              </a:rPr>
              <a:t>  as a </a:t>
            </a:r>
            <a:r>
              <a:rPr lang="es-ES" sz="2400" b="0" i="0" dirty="0" err="1">
                <a:solidFill>
                  <a:srgbClr val="374151"/>
                </a:solidFill>
                <a:effectLst/>
                <a:latin typeface="+mj-lt"/>
              </a:rPr>
              <a:t>result</a:t>
            </a:r>
            <a:r>
              <a:rPr lang="es-ES" sz="2400" b="0" i="0" dirty="0">
                <a:solidFill>
                  <a:srgbClr val="374151"/>
                </a:solidFill>
                <a:effectLst/>
                <a:latin typeface="+mj-lt"/>
              </a:rPr>
              <a:t>, EXTINCT in </a:t>
            </a:r>
            <a:r>
              <a:rPr lang="es-ES" sz="2400" b="0" i="0" dirty="0" err="1">
                <a:solidFill>
                  <a:srgbClr val="374151"/>
                </a:solidFill>
                <a:effectLst/>
                <a:latin typeface="+mj-lt"/>
              </a:rPr>
              <a:t>the</a:t>
            </a:r>
            <a:r>
              <a:rPr lang="es-ES" sz="2400" b="0" i="0" dirty="0">
                <a:solidFill>
                  <a:srgbClr val="374151"/>
                </a:solidFill>
                <a:effectLst/>
                <a:latin typeface="+mj-lt"/>
              </a:rPr>
              <a:t> </a:t>
            </a:r>
            <a:r>
              <a:rPr lang="es-ES" sz="2400" b="0" i="0" dirty="0" err="1">
                <a:solidFill>
                  <a:srgbClr val="374151"/>
                </a:solidFill>
                <a:effectLst/>
                <a:latin typeface="+mj-lt"/>
              </a:rPr>
              <a:t>censuses</a:t>
            </a:r>
            <a:r>
              <a:rPr lang="es-ES" sz="2400" b="0" i="0" dirty="0">
                <a:solidFill>
                  <a:srgbClr val="374151"/>
                </a:solidFill>
                <a:effectLst/>
                <a:latin typeface="+mj-lt"/>
              </a:rPr>
              <a:t> </a:t>
            </a:r>
            <a:r>
              <a:rPr lang="es-ES" sz="2400" b="0" i="0" dirty="0" err="1">
                <a:solidFill>
                  <a:srgbClr val="374151"/>
                </a:solidFill>
                <a:effectLst/>
                <a:latin typeface="+mj-lt"/>
              </a:rPr>
              <a:t>of</a:t>
            </a:r>
            <a:r>
              <a:rPr lang="es-ES" sz="2400" b="0" i="0" dirty="0">
                <a:solidFill>
                  <a:srgbClr val="374151"/>
                </a:solidFill>
                <a:effectLst/>
                <a:latin typeface="+mj-lt"/>
              </a:rPr>
              <a:t> 2012-2014 </a:t>
            </a:r>
          </a:p>
          <a:p>
            <a:endParaRPr lang="es-ES" sz="2400" b="0" i="0" dirty="0">
              <a:solidFill>
                <a:srgbClr val="374151"/>
              </a:solidFill>
              <a:effectLst/>
              <a:latin typeface="+mj-lt"/>
            </a:endParaRPr>
          </a:p>
          <a:p>
            <a:r>
              <a:rPr lang="es-ES" sz="2400" b="0" i="0" dirty="0" err="1">
                <a:solidFill>
                  <a:srgbClr val="374151"/>
                </a:solidFill>
                <a:effectLst/>
                <a:latin typeface="+mj-lt"/>
              </a:rPr>
              <a:t>Until</a:t>
            </a:r>
            <a:r>
              <a:rPr lang="es-ES" sz="2400" b="0" i="0" dirty="0">
                <a:solidFill>
                  <a:srgbClr val="374151"/>
                </a:solidFill>
                <a:effectLst/>
                <a:latin typeface="+mj-lt"/>
              </a:rPr>
              <a:t> 2021, a </a:t>
            </a:r>
            <a:r>
              <a:rPr lang="es-ES" sz="2400" b="0" i="0" dirty="0" err="1">
                <a:solidFill>
                  <a:srgbClr val="374151"/>
                </a:solidFill>
                <a:effectLst/>
                <a:latin typeface="+mj-lt"/>
              </a:rPr>
              <a:t>game</a:t>
            </a:r>
            <a:r>
              <a:rPr lang="es-ES" sz="2400" b="0" i="0" dirty="0">
                <a:solidFill>
                  <a:srgbClr val="374151"/>
                </a:solidFill>
                <a:effectLst/>
                <a:latin typeface="+mj-lt"/>
              </a:rPr>
              <a:t> </a:t>
            </a:r>
            <a:r>
              <a:rPr lang="es-ES" sz="2400" b="0" i="0" dirty="0" err="1">
                <a:solidFill>
                  <a:srgbClr val="374151"/>
                </a:solidFill>
                <a:effectLst/>
                <a:latin typeface="+mj-lt"/>
              </a:rPr>
              <a:t>species</a:t>
            </a:r>
            <a:r>
              <a:rPr lang="es-ES" sz="2400" b="0" i="0" dirty="0">
                <a:solidFill>
                  <a:srgbClr val="374151"/>
                </a:solidFill>
                <a:effectLst/>
                <a:latin typeface="+mj-lt"/>
              </a:rPr>
              <a:t> </a:t>
            </a:r>
            <a:r>
              <a:rPr lang="es-ES" sz="2400" b="0" i="0" dirty="0" err="1">
                <a:solidFill>
                  <a:srgbClr val="374151"/>
                </a:solidFill>
                <a:effectLst/>
                <a:latin typeface="+mj-lt"/>
              </a:rPr>
              <a:t>north</a:t>
            </a:r>
            <a:r>
              <a:rPr lang="es-ES" sz="2400" b="0" i="0" dirty="0">
                <a:solidFill>
                  <a:srgbClr val="374151"/>
                </a:solidFill>
                <a:effectLst/>
                <a:latin typeface="+mj-lt"/>
              </a:rPr>
              <a:t> </a:t>
            </a:r>
            <a:r>
              <a:rPr lang="es-ES" sz="2400" b="0" i="0" dirty="0" err="1">
                <a:solidFill>
                  <a:srgbClr val="374151"/>
                </a:solidFill>
                <a:effectLst/>
                <a:latin typeface="+mj-lt"/>
              </a:rPr>
              <a:t>of</a:t>
            </a:r>
            <a:r>
              <a:rPr lang="es-ES" sz="2400" b="0" i="0" dirty="0">
                <a:solidFill>
                  <a:srgbClr val="374151"/>
                </a:solidFill>
                <a:effectLst/>
                <a:latin typeface="+mj-lt"/>
              </a:rPr>
              <a:t> </a:t>
            </a:r>
            <a:r>
              <a:rPr lang="es-ES" sz="2400" b="0" i="0" dirty="0" err="1">
                <a:solidFill>
                  <a:srgbClr val="374151"/>
                </a:solidFill>
                <a:effectLst/>
                <a:latin typeface="+mj-lt"/>
              </a:rPr>
              <a:t>the</a:t>
            </a:r>
            <a:r>
              <a:rPr lang="es-ES" sz="2400" b="0" i="0" dirty="0">
                <a:solidFill>
                  <a:srgbClr val="374151"/>
                </a:solidFill>
                <a:effectLst/>
                <a:latin typeface="+mj-lt"/>
              </a:rPr>
              <a:t> Duero </a:t>
            </a:r>
            <a:r>
              <a:rPr lang="es-ES" sz="2400" b="0" i="0" dirty="0" err="1">
                <a:solidFill>
                  <a:srgbClr val="374151"/>
                </a:solidFill>
                <a:effectLst/>
                <a:latin typeface="+mj-lt"/>
              </a:rPr>
              <a:t>River</a:t>
            </a:r>
            <a:r>
              <a:rPr lang="es-ES" sz="2400" b="0" i="0" dirty="0">
                <a:solidFill>
                  <a:srgbClr val="374151"/>
                </a:solidFill>
                <a:effectLst/>
                <a:latin typeface="+mj-lt"/>
              </a:rPr>
              <a:t>"</a:t>
            </a:r>
            <a:endParaRPr lang="es-ES" sz="2400" b="1" dirty="0">
              <a:latin typeface="+mj-lt"/>
            </a:endParaRPr>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Imagen 7" descr="Imagen que contiene Calendario&#10;&#10;Descripción generada automáticamente">
            <a:extLst>
              <a:ext uri="{FF2B5EF4-FFF2-40B4-BE49-F238E27FC236}">
                <a16:creationId xmlns:a16="http://schemas.microsoft.com/office/drawing/2014/main" id="{AD1FF215-D4A8-49F8-9B34-30B1C49EDB1B}"/>
              </a:ext>
            </a:extLst>
          </p:cNvPr>
          <p:cNvPicPr>
            <a:picLocks noChangeAspect="1"/>
          </p:cNvPicPr>
          <p:nvPr/>
        </p:nvPicPr>
        <p:blipFill>
          <a:blip r:embed="rId2"/>
          <a:stretch>
            <a:fillRect/>
          </a:stretch>
        </p:blipFill>
        <p:spPr>
          <a:xfrm>
            <a:off x="9898280" y="129083"/>
            <a:ext cx="1920435" cy="1214868"/>
          </a:xfrm>
          <a:prstGeom prst="rect">
            <a:avLst/>
          </a:prstGeom>
        </p:spPr>
      </p:pic>
      <p:pic>
        <p:nvPicPr>
          <p:cNvPr id="5" name="Imagen 4">
            <a:extLst>
              <a:ext uri="{FF2B5EF4-FFF2-40B4-BE49-F238E27FC236}">
                <a16:creationId xmlns:a16="http://schemas.microsoft.com/office/drawing/2014/main" id="{D01D3F43-F4FA-9518-1EAA-B7D01B1DF2C6}"/>
              </a:ext>
            </a:extLst>
          </p:cNvPr>
          <p:cNvPicPr>
            <a:picLocks noChangeAspect="1"/>
          </p:cNvPicPr>
          <p:nvPr/>
        </p:nvPicPr>
        <p:blipFill>
          <a:blip r:embed="rId3"/>
          <a:stretch>
            <a:fillRect/>
          </a:stretch>
        </p:blipFill>
        <p:spPr>
          <a:xfrm>
            <a:off x="6598730" y="1900767"/>
            <a:ext cx="4893630" cy="3989711"/>
          </a:xfrm>
          <a:prstGeom prst="rect">
            <a:avLst/>
          </a:prstGeom>
        </p:spPr>
      </p:pic>
    </p:spTree>
    <p:extLst>
      <p:ext uri="{BB962C8B-B14F-4D97-AF65-F5344CB8AC3E}">
        <p14:creationId xmlns:p14="http://schemas.microsoft.com/office/powerpoint/2010/main" val="90599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Marcador de contenido 2">
            <a:extLst>
              <a:ext uri="{FF2B5EF4-FFF2-40B4-BE49-F238E27FC236}">
                <a16:creationId xmlns:a16="http://schemas.microsoft.com/office/drawing/2014/main" id="{3747F15A-A805-4581-A99F-E787D6ECDE2C}"/>
              </a:ext>
            </a:extLst>
          </p:cNvPr>
          <p:cNvSpPr>
            <a:spLocks noGrp="1"/>
          </p:cNvSpPr>
          <p:nvPr>
            <p:ph idx="1"/>
          </p:nvPr>
        </p:nvSpPr>
        <p:spPr>
          <a:xfrm>
            <a:off x="842596" y="1917856"/>
            <a:ext cx="10142235" cy="3880773"/>
          </a:xfrm>
        </p:spPr>
        <p:txBody>
          <a:bodyPr>
            <a:normAutofit/>
          </a:bodyPr>
          <a:lstStyle/>
          <a:p>
            <a:pPr lvl="1"/>
            <a:r>
              <a:rPr lang="en-US" sz="2000" dirty="0"/>
              <a:t>In September 2021, the species was added to the protection list, thus prohibiting the possibility of hunting it north of the Douro River.</a:t>
            </a:r>
          </a:p>
          <a:p>
            <a:pPr lvl="1"/>
            <a:r>
              <a:rPr lang="en-US" sz="2000" dirty="0"/>
              <a:t>The decision was taken without updated data, as the last censuses were from 2012-2014.</a:t>
            </a:r>
          </a:p>
          <a:p>
            <a:pPr lvl="1"/>
            <a:r>
              <a:rPr lang="es-ES" sz="2400" b="0" i="0" dirty="0" err="1">
                <a:solidFill>
                  <a:srgbClr val="374151"/>
                </a:solidFill>
                <a:effectLst/>
                <a:latin typeface="Söhne"/>
              </a:rPr>
              <a:t>The</a:t>
            </a:r>
            <a:r>
              <a:rPr lang="es-ES" sz="2400" b="0" i="0" dirty="0">
                <a:solidFill>
                  <a:srgbClr val="374151"/>
                </a:solidFill>
                <a:effectLst/>
                <a:latin typeface="Söhne"/>
              </a:rPr>
              <a:t> RFEC </a:t>
            </a:r>
            <a:r>
              <a:rPr lang="es-ES" sz="2400" b="0" i="0" dirty="0" err="1">
                <a:solidFill>
                  <a:srgbClr val="374151"/>
                </a:solidFill>
                <a:effectLst/>
                <a:latin typeface="Söhne"/>
              </a:rPr>
              <a:t>demands</a:t>
            </a:r>
            <a:r>
              <a:rPr lang="es-ES" sz="2400" b="0" i="0" dirty="0">
                <a:solidFill>
                  <a:srgbClr val="374151"/>
                </a:solidFill>
                <a:effectLst/>
                <a:latin typeface="Söhne"/>
              </a:rPr>
              <a:t> </a:t>
            </a:r>
            <a:r>
              <a:rPr lang="es-ES" sz="2400" b="0" i="0" dirty="0" err="1">
                <a:solidFill>
                  <a:srgbClr val="374151"/>
                </a:solidFill>
                <a:effectLst/>
                <a:latin typeface="Söhne"/>
              </a:rPr>
              <a:t>that</a:t>
            </a:r>
            <a:r>
              <a:rPr lang="es-ES" sz="2400" b="0" i="0" dirty="0">
                <a:solidFill>
                  <a:srgbClr val="374151"/>
                </a:solidFill>
                <a:effectLst/>
                <a:latin typeface="Söhne"/>
              </a:rPr>
              <a:t> </a:t>
            </a:r>
            <a:r>
              <a:rPr lang="es-ES" sz="2400" b="0" i="0" dirty="0" err="1">
                <a:solidFill>
                  <a:srgbClr val="374151"/>
                </a:solidFill>
                <a:effectLst/>
                <a:latin typeface="Söhne"/>
              </a:rPr>
              <a:t>the</a:t>
            </a:r>
            <a:r>
              <a:rPr lang="es-ES" sz="2400" b="0" i="0" dirty="0">
                <a:solidFill>
                  <a:srgbClr val="374151"/>
                </a:solidFill>
                <a:effectLst/>
                <a:latin typeface="Söhne"/>
              </a:rPr>
              <a:t> </a:t>
            </a:r>
            <a:r>
              <a:rPr lang="es-ES" sz="2400" b="0" i="0" dirty="0" err="1">
                <a:solidFill>
                  <a:srgbClr val="374151"/>
                </a:solidFill>
                <a:effectLst/>
                <a:latin typeface="Söhne"/>
              </a:rPr>
              <a:t>species</a:t>
            </a:r>
            <a:r>
              <a:rPr lang="es-ES" sz="2400" b="0" i="0" dirty="0">
                <a:solidFill>
                  <a:srgbClr val="374151"/>
                </a:solidFill>
                <a:effectLst/>
                <a:latin typeface="Söhne"/>
              </a:rPr>
              <a:t> be </a:t>
            </a:r>
            <a:r>
              <a:rPr lang="es-ES" sz="2400" b="0" i="0" dirty="0" err="1">
                <a:solidFill>
                  <a:srgbClr val="374151"/>
                </a:solidFill>
                <a:effectLst/>
                <a:latin typeface="Söhne"/>
              </a:rPr>
              <a:t>managed</a:t>
            </a:r>
            <a:r>
              <a:rPr lang="es-ES" sz="2400" b="0" i="0" dirty="0">
                <a:solidFill>
                  <a:srgbClr val="374151"/>
                </a:solidFill>
                <a:effectLst/>
                <a:latin typeface="Söhne"/>
              </a:rPr>
              <a:t> </a:t>
            </a:r>
            <a:r>
              <a:rPr lang="es-ES" sz="2400" b="0" i="0" dirty="0" err="1">
                <a:solidFill>
                  <a:srgbClr val="374151"/>
                </a:solidFill>
                <a:effectLst/>
                <a:latin typeface="Söhne"/>
              </a:rPr>
              <a:t>based</a:t>
            </a:r>
            <a:r>
              <a:rPr lang="es-ES" sz="2400" b="0" i="0" dirty="0">
                <a:solidFill>
                  <a:srgbClr val="374151"/>
                </a:solidFill>
                <a:effectLst/>
                <a:latin typeface="Söhne"/>
              </a:rPr>
              <a:t> </a:t>
            </a:r>
            <a:r>
              <a:rPr lang="es-ES" sz="2400" b="0" i="0" dirty="0" err="1">
                <a:solidFill>
                  <a:srgbClr val="374151"/>
                </a:solidFill>
                <a:effectLst/>
                <a:latin typeface="Söhne"/>
              </a:rPr>
              <a:t>on</a:t>
            </a:r>
            <a:r>
              <a:rPr lang="es-ES" sz="2400" b="0" i="0" dirty="0">
                <a:solidFill>
                  <a:srgbClr val="374151"/>
                </a:solidFill>
                <a:effectLst/>
                <a:latin typeface="Söhne"/>
              </a:rPr>
              <a:t> </a:t>
            </a:r>
            <a:r>
              <a:rPr lang="es-ES" sz="2400" b="0" i="0" dirty="0" err="1">
                <a:solidFill>
                  <a:srgbClr val="374151"/>
                </a:solidFill>
                <a:effectLst/>
                <a:latin typeface="Söhne"/>
              </a:rPr>
              <a:t>updated</a:t>
            </a:r>
            <a:r>
              <a:rPr lang="es-ES" sz="2400" b="0" i="0" dirty="0">
                <a:solidFill>
                  <a:srgbClr val="374151"/>
                </a:solidFill>
                <a:effectLst/>
                <a:latin typeface="Söhne"/>
              </a:rPr>
              <a:t> data</a:t>
            </a:r>
          </a:p>
          <a:p>
            <a:pPr lvl="1"/>
            <a:r>
              <a:rPr lang="es-ES" sz="2400" b="0" i="0" dirty="0" err="1">
                <a:solidFill>
                  <a:srgbClr val="374151"/>
                </a:solidFill>
                <a:effectLst/>
                <a:latin typeface="Söhne"/>
              </a:rPr>
              <a:t>Increasing</a:t>
            </a:r>
            <a:r>
              <a:rPr lang="es-ES" sz="2400" b="0" i="0" dirty="0">
                <a:solidFill>
                  <a:srgbClr val="374151"/>
                </a:solidFill>
                <a:effectLst/>
                <a:latin typeface="Söhne"/>
              </a:rPr>
              <a:t> </a:t>
            </a:r>
            <a:r>
              <a:rPr lang="es-ES" sz="2400" b="0" i="0" dirty="0" err="1">
                <a:solidFill>
                  <a:srgbClr val="374151"/>
                </a:solidFill>
                <a:effectLst/>
                <a:latin typeface="Söhne"/>
              </a:rPr>
              <a:t>the</a:t>
            </a:r>
            <a:r>
              <a:rPr lang="es-ES" sz="2400" b="0" i="0" dirty="0">
                <a:solidFill>
                  <a:srgbClr val="374151"/>
                </a:solidFill>
                <a:effectLst/>
                <a:latin typeface="Söhne"/>
              </a:rPr>
              <a:t> </a:t>
            </a:r>
            <a:r>
              <a:rPr lang="es-ES" sz="2400" b="0" i="0" dirty="0" err="1">
                <a:solidFill>
                  <a:srgbClr val="374151"/>
                </a:solidFill>
                <a:effectLst/>
                <a:latin typeface="Söhne"/>
              </a:rPr>
              <a:t>conflict</a:t>
            </a:r>
            <a:r>
              <a:rPr lang="es-ES" sz="2400" b="0" i="0" dirty="0">
                <a:solidFill>
                  <a:srgbClr val="374151"/>
                </a:solidFill>
                <a:effectLst/>
                <a:latin typeface="Söhne"/>
              </a:rPr>
              <a:t> </a:t>
            </a:r>
            <a:r>
              <a:rPr lang="es-ES" sz="2400" b="0" i="0" dirty="0" err="1">
                <a:solidFill>
                  <a:srgbClr val="374151"/>
                </a:solidFill>
                <a:effectLst/>
                <a:latin typeface="Söhne"/>
              </a:rPr>
              <a:t>with</a:t>
            </a:r>
            <a:r>
              <a:rPr lang="es-ES" sz="2400" b="0" i="0" dirty="0">
                <a:solidFill>
                  <a:srgbClr val="374151"/>
                </a:solidFill>
                <a:effectLst/>
                <a:latin typeface="Söhne"/>
              </a:rPr>
              <a:t> </a:t>
            </a:r>
            <a:r>
              <a:rPr lang="es-ES" sz="2400" b="0" i="0" dirty="0" err="1">
                <a:solidFill>
                  <a:srgbClr val="374151"/>
                </a:solidFill>
                <a:effectLst/>
                <a:latin typeface="Söhne"/>
              </a:rPr>
              <a:t>the</a:t>
            </a:r>
            <a:r>
              <a:rPr lang="es-ES" sz="2400" b="0" i="0" dirty="0">
                <a:solidFill>
                  <a:srgbClr val="374151"/>
                </a:solidFill>
                <a:effectLst/>
                <a:latin typeface="Söhne"/>
              </a:rPr>
              <a:t> </a:t>
            </a:r>
            <a:r>
              <a:rPr lang="es-ES" sz="2400" b="0" i="0" dirty="0" err="1">
                <a:solidFill>
                  <a:srgbClr val="374151"/>
                </a:solidFill>
                <a:effectLst/>
                <a:latin typeface="Söhne"/>
              </a:rPr>
              <a:t>wolf</a:t>
            </a:r>
            <a:r>
              <a:rPr lang="es-ES" sz="2400" b="0" i="0" dirty="0">
                <a:solidFill>
                  <a:srgbClr val="374151"/>
                </a:solidFill>
                <a:effectLst/>
                <a:latin typeface="Söhne"/>
              </a:rPr>
              <a:t> in </a:t>
            </a:r>
            <a:r>
              <a:rPr lang="es-ES" sz="2400" b="0" i="0" dirty="0" err="1">
                <a:solidFill>
                  <a:srgbClr val="374151"/>
                </a:solidFill>
                <a:effectLst/>
                <a:latin typeface="Söhne"/>
              </a:rPr>
              <a:t>south</a:t>
            </a:r>
            <a:r>
              <a:rPr lang="es-ES" sz="2400" b="0" i="0" dirty="0">
                <a:solidFill>
                  <a:srgbClr val="374151"/>
                </a:solidFill>
                <a:effectLst/>
                <a:latin typeface="Söhne"/>
              </a:rPr>
              <a:t> </a:t>
            </a:r>
            <a:r>
              <a:rPr lang="es-ES" sz="2400" b="0" i="0" dirty="0" err="1">
                <a:solidFill>
                  <a:srgbClr val="374151"/>
                </a:solidFill>
                <a:effectLst/>
                <a:latin typeface="Söhne"/>
              </a:rPr>
              <a:t>of</a:t>
            </a:r>
            <a:r>
              <a:rPr lang="es-ES" sz="2400" b="0" i="0" dirty="0">
                <a:solidFill>
                  <a:srgbClr val="374151"/>
                </a:solidFill>
                <a:effectLst/>
                <a:latin typeface="Söhne"/>
              </a:rPr>
              <a:t> </a:t>
            </a:r>
            <a:r>
              <a:rPr lang="es-ES" sz="2400" b="0" i="0" dirty="0" err="1">
                <a:solidFill>
                  <a:srgbClr val="374151"/>
                </a:solidFill>
                <a:effectLst/>
                <a:latin typeface="Söhne"/>
              </a:rPr>
              <a:t>the</a:t>
            </a:r>
            <a:r>
              <a:rPr lang="es-ES" sz="2400" b="0" i="0" dirty="0">
                <a:solidFill>
                  <a:srgbClr val="374151"/>
                </a:solidFill>
                <a:effectLst/>
                <a:latin typeface="Söhne"/>
              </a:rPr>
              <a:t> Duero </a:t>
            </a:r>
            <a:r>
              <a:rPr lang="es-ES" sz="2400" b="0" i="0" dirty="0" err="1">
                <a:solidFill>
                  <a:srgbClr val="374151"/>
                </a:solidFill>
                <a:effectLst/>
                <a:latin typeface="Söhne"/>
              </a:rPr>
              <a:t>River</a:t>
            </a:r>
            <a:endParaRPr lang="es-ES" sz="2000" dirty="0"/>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Imagen 7" descr="Imagen que contiene Calendario&#10;&#10;Descripción generada automáticamente">
            <a:extLst>
              <a:ext uri="{FF2B5EF4-FFF2-40B4-BE49-F238E27FC236}">
                <a16:creationId xmlns:a16="http://schemas.microsoft.com/office/drawing/2014/main" id="{AD1FF215-D4A8-49F8-9B34-30B1C49EDB1B}"/>
              </a:ext>
            </a:extLst>
          </p:cNvPr>
          <p:cNvPicPr>
            <a:picLocks noChangeAspect="1"/>
          </p:cNvPicPr>
          <p:nvPr/>
        </p:nvPicPr>
        <p:blipFill>
          <a:blip r:embed="rId2"/>
          <a:stretch>
            <a:fillRect/>
          </a:stretch>
        </p:blipFill>
        <p:spPr>
          <a:xfrm>
            <a:off x="9898280" y="129083"/>
            <a:ext cx="1920435" cy="1214868"/>
          </a:xfrm>
          <a:prstGeom prst="rect">
            <a:avLst/>
          </a:prstGeom>
        </p:spPr>
      </p:pic>
      <p:sp>
        <p:nvSpPr>
          <p:cNvPr id="10" name="Título 1">
            <a:extLst>
              <a:ext uri="{FF2B5EF4-FFF2-40B4-BE49-F238E27FC236}">
                <a16:creationId xmlns:a16="http://schemas.microsoft.com/office/drawing/2014/main" id="{F223992F-3B4B-4F1B-B653-BC9B6F49FD52}"/>
              </a:ext>
            </a:extLst>
          </p:cNvPr>
          <p:cNvSpPr>
            <a:spLocks noGrp="1"/>
          </p:cNvSpPr>
          <p:nvPr>
            <p:ph type="title"/>
          </p:nvPr>
        </p:nvSpPr>
        <p:spPr>
          <a:xfrm>
            <a:off x="1333500" y="609600"/>
            <a:ext cx="8001051" cy="1320800"/>
          </a:xfrm>
        </p:spPr>
        <p:txBody>
          <a:bodyPr>
            <a:normAutofit/>
          </a:bodyPr>
          <a:lstStyle/>
          <a:p>
            <a:pPr algn="just"/>
            <a:r>
              <a:rPr lang="es-ES" sz="2600" b="0" i="0" dirty="0" err="1">
                <a:solidFill>
                  <a:srgbClr val="657DB8"/>
                </a:solidFill>
                <a:effectLst/>
              </a:rPr>
              <a:t>Inclusion</a:t>
            </a:r>
            <a:r>
              <a:rPr lang="es-ES" sz="2600" b="0" i="0" dirty="0">
                <a:solidFill>
                  <a:srgbClr val="657DB8"/>
                </a:solidFill>
                <a:effectLst/>
              </a:rPr>
              <a:t> </a:t>
            </a:r>
            <a:r>
              <a:rPr lang="es-ES" sz="2600" b="0" i="0" dirty="0" err="1">
                <a:solidFill>
                  <a:srgbClr val="657DB8"/>
                </a:solidFill>
                <a:effectLst/>
              </a:rPr>
              <a:t>of</a:t>
            </a:r>
            <a:r>
              <a:rPr lang="es-ES" sz="2600" b="0" i="0" dirty="0">
                <a:solidFill>
                  <a:srgbClr val="657DB8"/>
                </a:solidFill>
                <a:effectLst/>
              </a:rPr>
              <a:t> </a:t>
            </a:r>
            <a:r>
              <a:rPr lang="es-ES" sz="2600" b="0" i="0" dirty="0" err="1">
                <a:solidFill>
                  <a:srgbClr val="657DB8"/>
                </a:solidFill>
                <a:effectLst/>
              </a:rPr>
              <a:t>the</a:t>
            </a:r>
            <a:r>
              <a:rPr lang="es-ES" sz="2600" b="0" i="0" dirty="0">
                <a:solidFill>
                  <a:srgbClr val="657DB8"/>
                </a:solidFill>
                <a:effectLst/>
              </a:rPr>
              <a:t> </a:t>
            </a:r>
            <a:r>
              <a:rPr lang="es-ES" sz="2600" b="0" i="0" dirty="0" err="1">
                <a:solidFill>
                  <a:srgbClr val="657DB8"/>
                </a:solidFill>
                <a:effectLst/>
              </a:rPr>
              <a:t>Iberian</a:t>
            </a:r>
            <a:r>
              <a:rPr lang="es-ES" sz="2600" b="0" i="0" dirty="0">
                <a:solidFill>
                  <a:srgbClr val="657DB8"/>
                </a:solidFill>
                <a:effectLst/>
              </a:rPr>
              <a:t> Wolf in </a:t>
            </a:r>
            <a:r>
              <a:rPr lang="es-ES" sz="2600" b="0" i="0" dirty="0" err="1">
                <a:solidFill>
                  <a:srgbClr val="657DB8"/>
                </a:solidFill>
                <a:effectLst/>
              </a:rPr>
              <a:t>the</a:t>
            </a:r>
            <a:r>
              <a:rPr lang="es-ES" sz="2600" b="0" i="0" dirty="0">
                <a:solidFill>
                  <a:srgbClr val="657DB8"/>
                </a:solidFill>
                <a:effectLst/>
              </a:rPr>
              <a:t> </a:t>
            </a:r>
            <a:r>
              <a:rPr lang="es-ES" sz="2600" b="0" i="0" dirty="0" err="1">
                <a:solidFill>
                  <a:srgbClr val="657DB8"/>
                </a:solidFill>
                <a:effectLst/>
              </a:rPr>
              <a:t>List</a:t>
            </a:r>
            <a:r>
              <a:rPr lang="es-ES" sz="2600" b="0" i="0" dirty="0">
                <a:solidFill>
                  <a:srgbClr val="657DB8"/>
                </a:solidFill>
                <a:effectLst/>
              </a:rPr>
              <a:t> </a:t>
            </a:r>
            <a:r>
              <a:rPr lang="es-ES" sz="2600" b="0" i="0" dirty="0" err="1">
                <a:solidFill>
                  <a:srgbClr val="657DB8"/>
                </a:solidFill>
                <a:effectLst/>
              </a:rPr>
              <a:t>of</a:t>
            </a:r>
            <a:r>
              <a:rPr lang="es-ES" sz="2600" b="0" i="0" dirty="0">
                <a:solidFill>
                  <a:srgbClr val="657DB8"/>
                </a:solidFill>
                <a:effectLst/>
              </a:rPr>
              <a:t> Wild </a:t>
            </a:r>
            <a:r>
              <a:rPr lang="es-ES" sz="2600" b="0" i="0" dirty="0" err="1">
                <a:solidFill>
                  <a:srgbClr val="657DB8"/>
                </a:solidFill>
                <a:effectLst/>
              </a:rPr>
              <a:t>Species</a:t>
            </a:r>
            <a:r>
              <a:rPr lang="es-ES" sz="2600" b="0" i="0" dirty="0">
                <a:solidFill>
                  <a:srgbClr val="657DB8"/>
                </a:solidFill>
                <a:effectLst/>
              </a:rPr>
              <a:t> </a:t>
            </a:r>
            <a:r>
              <a:rPr lang="es-ES" sz="2600" b="0" i="0" dirty="0" err="1">
                <a:solidFill>
                  <a:srgbClr val="657DB8"/>
                </a:solidFill>
                <a:effectLst/>
              </a:rPr>
              <a:t>under</a:t>
            </a:r>
            <a:r>
              <a:rPr lang="es-ES" sz="2600" b="0" i="0" dirty="0">
                <a:solidFill>
                  <a:srgbClr val="657DB8"/>
                </a:solidFill>
                <a:effectLst/>
              </a:rPr>
              <a:t> </a:t>
            </a:r>
            <a:r>
              <a:rPr lang="es-ES" sz="2600" b="0" i="0" dirty="0" err="1">
                <a:solidFill>
                  <a:srgbClr val="657DB8"/>
                </a:solidFill>
                <a:effectLst/>
              </a:rPr>
              <a:t>Special</a:t>
            </a:r>
            <a:r>
              <a:rPr lang="es-ES" sz="2600" b="0" i="0" dirty="0">
                <a:solidFill>
                  <a:srgbClr val="657DB8"/>
                </a:solidFill>
                <a:effectLst/>
              </a:rPr>
              <a:t> </a:t>
            </a:r>
            <a:r>
              <a:rPr lang="es-ES" sz="2600" b="0" i="0" dirty="0" err="1">
                <a:solidFill>
                  <a:srgbClr val="657DB8"/>
                </a:solidFill>
                <a:effectLst/>
              </a:rPr>
              <a:t>Protection</a:t>
            </a:r>
            <a:r>
              <a:rPr lang="es-ES" sz="2600" b="0" i="0" dirty="0">
                <a:solidFill>
                  <a:srgbClr val="657DB8"/>
                </a:solidFill>
                <a:effectLst/>
              </a:rPr>
              <a:t> </a:t>
            </a:r>
            <a:r>
              <a:rPr lang="es-ES" sz="2600" b="0" i="0" dirty="0" err="1">
                <a:solidFill>
                  <a:srgbClr val="657DB8"/>
                </a:solidFill>
                <a:effectLst/>
              </a:rPr>
              <a:t>Regime</a:t>
            </a:r>
            <a:r>
              <a:rPr lang="es-ES" sz="2600" b="0" i="0" dirty="0">
                <a:solidFill>
                  <a:srgbClr val="657DB8"/>
                </a:solidFill>
                <a:effectLst/>
              </a:rPr>
              <a:t> (LESRPE)</a:t>
            </a:r>
            <a:endParaRPr lang="es-ES" sz="2600" dirty="0">
              <a:solidFill>
                <a:srgbClr val="657DB8"/>
              </a:solidFill>
            </a:endParaRPr>
          </a:p>
        </p:txBody>
      </p:sp>
      <p:pic>
        <p:nvPicPr>
          <p:cNvPr id="5" name="Imagen 4">
            <a:extLst>
              <a:ext uri="{FF2B5EF4-FFF2-40B4-BE49-F238E27FC236}">
                <a16:creationId xmlns:a16="http://schemas.microsoft.com/office/drawing/2014/main" id="{476E64D4-89EF-B5E6-A087-C07BDFFF58EF}"/>
              </a:ext>
            </a:extLst>
          </p:cNvPr>
          <p:cNvPicPr>
            <a:picLocks noChangeAspect="1"/>
          </p:cNvPicPr>
          <p:nvPr/>
        </p:nvPicPr>
        <p:blipFill>
          <a:blip r:embed="rId3"/>
          <a:stretch>
            <a:fillRect/>
          </a:stretch>
        </p:blipFill>
        <p:spPr>
          <a:xfrm>
            <a:off x="3171904" y="4362373"/>
            <a:ext cx="5611008" cy="2314898"/>
          </a:xfrm>
          <a:prstGeom prst="rect">
            <a:avLst/>
          </a:prstGeom>
        </p:spPr>
      </p:pic>
    </p:spTree>
    <p:extLst>
      <p:ext uri="{BB962C8B-B14F-4D97-AF65-F5344CB8AC3E}">
        <p14:creationId xmlns:p14="http://schemas.microsoft.com/office/powerpoint/2010/main" val="127539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ítulo 1">
            <a:extLst>
              <a:ext uri="{FF2B5EF4-FFF2-40B4-BE49-F238E27FC236}">
                <a16:creationId xmlns:a16="http://schemas.microsoft.com/office/drawing/2014/main" id="{93F31688-2C53-400F-84C7-8793241D3C22}"/>
              </a:ext>
            </a:extLst>
          </p:cNvPr>
          <p:cNvSpPr>
            <a:spLocks noGrp="1"/>
          </p:cNvSpPr>
          <p:nvPr>
            <p:ph type="title"/>
          </p:nvPr>
        </p:nvSpPr>
        <p:spPr>
          <a:xfrm>
            <a:off x="1076974" y="256754"/>
            <a:ext cx="8596415" cy="1320800"/>
          </a:xfrm>
        </p:spPr>
        <p:txBody>
          <a:bodyPr>
            <a:noAutofit/>
          </a:bodyPr>
          <a:lstStyle/>
          <a:p>
            <a:r>
              <a:rPr lang="es-ES" sz="2600" b="0" i="0" dirty="0">
                <a:solidFill>
                  <a:srgbClr val="657DB8"/>
                </a:solidFill>
                <a:effectLst/>
              </a:rPr>
              <a:t>THE CASE OF CASTILLA Y LEÓN. </a:t>
            </a:r>
            <a:r>
              <a:rPr lang="es-ES" sz="2600" b="0" i="0" dirty="0" err="1">
                <a:solidFill>
                  <a:srgbClr val="657DB8"/>
                </a:solidFill>
                <a:effectLst/>
              </a:rPr>
              <a:t>Region</a:t>
            </a:r>
            <a:r>
              <a:rPr lang="es-ES" sz="2600" b="0" i="0" dirty="0">
                <a:solidFill>
                  <a:srgbClr val="657DB8"/>
                </a:solidFill>
                <a:effectLst/>
              </a:rPr>
              <a:t> </a:t>
            </a:r>
            <a:r>
              <a:rPr lang="es-ES" sz="2600" b="0" i="0" dirty="0" err="1">
                <a:solidFill>
                  <a:srgbClr val="657DB8"/>
                </a:solidFill>
                <a:effectLst/>
              </a:rPr>
              <a:t>with</a:t>
            </a:r>
            <a:r>
              <a:rPr lang="es-ES" sz="2600" b="0" i="0" dirty="0">
                <a:solidFill>
                  <a:srgbClr val="657DB8"/>
                </a:solidFill>
                <a:effectLst/>
              </a:rPr>
              <a:t> </a:t>
            </a:r>
            <a:r>
              <a:rPr lang="es-ES" sz="2600" b="0" i="0" dirty="0" err="1">
                <a:solidFill>
                  <a:srgbClr val="657DB8"/>
                </a:solidFill>
                <a:effectLst/>
              </a:rPr>
              <a:t>the</a:t>
            </a:r>
            <a:r>
              <a:rPr lang="es-ES" sz="2600" b="0" i="0" dirty="0">
                <a:solidFill>
                  <a:srgbClr val="657DB8"/>
                </a:solidFill>
                <a:effectLst/>
              </a:rPr>
              <a:t> </a:t>
            </a:r>
            <a:r>
              <a:rPr lang="es-ES" sz="2600" b="0" i="0" dirty="0" err="1">
                <a:solidFill>
                  <a:srgbClr val="657DB8"/>
                </a:solidFill>
                <a:effectLst/>
              </a:rPr>
              <a:t>largest</a:t>
            </a:r>
            <a:r>
              <a:rPr lang="es-ES" sz="2600" b="0" i="0" dirty="0">
                <a:solidFill>
                  <a:srgbClr val="657DB8"/>
                </a:solidFill>
                <a:effectLst/>
              </a:rPr>
              <a:t> </a:t>
            </a:r>
            <a:r>
              <a:rPr lang="es-ES" sz="2600" b="0" i="0" dirty="0" err="1">
                <a:solidFill>
                  <a:srgbClr val="657DB8"/>
                </a:solidFill>
                <a:effectLst/>
              </a:rPr>
              <a:t>population</a:t>
            </a:r>
            <a:r>
              <a:rPr lang="es-ES" sz="2600" b="0" i="0" dirty="0">
                <a:solidFill>
                  <a:srgbClr val="657DB8"/>
                </a:solidFill>
                <a:effectLst/>
              </a:rPr>
              <a:t> and </a:t>
            </a:r>
            <a:r>
              <a:rPr lang="es-ES" sz="2600" b="0" i="0" dirty="0" err="1">
                <a:solidFill>
                  <a:srgbClr val="657DB8"/>
                </a:solidFill>
                <a:effectLst/>
              </a:rPr>
              <a:t>the</a:t>
            </a:r>
            <a:r>
              <a:rPr lang="es-ES" sz="2600" b="0" i="0" dirty="0">
                <a:solidFill>
                  <a:srgbClr val="657DB8"/>
                </a:solidFill>
                <a:effectLst/>
              </a:rPr>
              <a:t> </a:t>
            </a:r>
            <a:r>
              <a:rPr lang="es-ES" sz="2600" b="0" i="0" dirty="0" err="1">
                <a:solidFill>
                  <a:srgbClr val="657DB8"/>
                </a:solidFill>
                <a:effectLst/>
              </a:rPr>
              <a:t>highest</a:t>
            </a:r>
            <a:r>
              <a:rPr lang="es-ES" sz="2600" b="0" i="0" dirty="0">
                <a:solidFill>
                  <a:srgbClr val="657DB8"/>
                </a:solidFill>
                <a:effectLst/>
              </a:rPr>
              <a:t> </a:t>
            </a:r>
            <a:r>
              <a:rPr lang="es-ES" sz="2600" b="0" i="0" dirty="0" err="1">
                <a:solidFill>
                  <a:srgbClr val="657DB8"/>
                </a:solidFill>
                <a:effectLst/>
              </a:rPr>
              <a:t>number</a:t>
            </a:r>
            <a:r>
              <a:rPr lang="es-ES" sz="2600" b="0" i="0" dirty="0">
                <a:solidFill>
                  <a:srgbClr val="657DB8"/>
                </a:solidFill>
                <a:effectLst/>
              </a:rPr>
              <a:t> </a:t>
            </a:r>
            <a:r>
              <a:rPr lang="es-ES" sz="2600" b="0" i="0" dirty="0" err="1">
                <a:solidFill>
                  <a:srgbClr val="657DB8"/>
                </a:solidFill>
                <a:effectLst/>
              </a:rPr>
              <a:t>of</a:t>
            </a:r>
            <a:r>
              <a:rPr lang="es-ES" sz="2600" b="0" i="0" dirty="0">
                <a:solidFill>
                  <a:srgbClr val="657DB8"/>
                </a:solidFill>
                <a:effectLst/>
              </a:rPr>
              <a:t> </a:t>
            </a:r>
            <a:r>
              <a:rPr lang="es-ES" sz="2600" b="0" i="0" dirty="0" err="1">
                <a:solidFill>
                  <a:srgbClr val="657DB8"/>
                </a:solidFill>
                <a:effectLst/>
              </a:rPr>
              <a:t>attacks</a:t>
            </a:r>
            <a:r>
              <a:rPr lang="es-ES" sz="2600" b="0" i="0" dirty="0">
                <a:solidFill>
                  <a:srgbClr val="657DB8"/>
                </a:solidFill>
                <a:effectLst/>
              </a:rPr>
              <a:t> </a:t>
            </a:r>
            <a:r>
              <a:rPr lang="es-ES" sz="2600" b="0" i="0" dirty="0" err="1">
                <a:solidFill>
                  <a:srgbClr val="657DB8"/>
                </a:solidFill>
                <a:effectLst/>
              </a:rPr>
              <a:t>according</a:t>
            </a:r>
            <a:r>
              <a:rPr lang="es-ES" sz="2600" b="0" i="0" dirty="0">
                <a:solidFill>
                  <a:srgbClr val="657DB8"/>
                </a:solidFill>
                <a:effectLst/>
              </a:rPr>
              <a:t> </a:t>
            </a:r>
            <a:r>
              <a:rPr lang="es-ES" sz="2600" b="0" i="0" dirty="0" err="1">
                <a:solidFill>
                  <a:srgbClr val="657DB8"/>
                </a:solidFill>
                <a:effectLst/>
              </a:rPr>
              <a:t>to</a:t>
            </a:r>
            <a:r>
              <a:rPr lang="es-ES" sz="2600" b="0" i="0" dirty="0">
                <a:solidFill>
                  <a:srgbClr val="657DB8"/>
                </a:solidFill>
                <a:effectLst/>
              </a:rPr>
              <a:t> </a:t>
            </a:r>
            <a:r>
              <a:rPr lang="es-ES" sz="2600" b="0" i="0" dirty="0" err="1">
                <a:solidFill>
                  <a:srgbClr val="657DB8"/>
                </a:solidFill>
                <a:effectLst/>
              </a:rPr>
              <a:t>the</a:t>
            </a:r>
            <a:r>
              <a:rPr lang="es-ES" sz="2600" b="0" i="0" dirty="0">
                <a:solidFill>
                  <a:srgbClr val="657DB8"/>
                </a:solidFill>
                <a:effectLst/>
              </a:rPr>
              <a:t> </a:t>
            </a:r>
            <a:r>
              <a:rPr lang="es-ES" sz="2600" b="0" i="0" dirty="0" err="1">
                <a:solidFill>
                  <a:srgbClr val="657DB8"/>
                </a:solidFill>
                <a:effectLst/>
              </a:rPr>
              <a:t>division</a:t>
            </a:r>
            <a:r>
              <a:rPr lang="es-ES" sz="2600" b="0" i="0" dirty="0">
                <a:solidFill>
                  <a:srgbClr val="657DB8"/>
                </a:solidFill>
                <a:effectLst/>
              </a:rPr>
              <a:t> </a:t>
            </a:r>
            <a:r>
              <a:rPr lang="es-ES" sz="2600" b="0" i="0" dirty="0" err="1">
                <a:solidFill>
                  <a:srgbClr val="657DB8"/>
                </a:solidFill>
                <a:effectLst/>
              </a:rPr>
              <a:t>of</a:t>
            </a:r>
            <a:r>
              <a:rPr lang="es-ES" sz="2600" b="0" i="0" dirty="0">
                <a:solidFill>
                  <a:srgbClr val="657DB8"/>
                </a:solidFill>
                <a:effectLst/>
              </a:rPr>
              <a:t> </a:t>
            </a:r>
            <a:r>
              <a:rPr lang="es-ES" sz="2600" b="0" i="0" dirty="0" err="1">
                <a:solidFill>
                  <a:srgbClr val="657DB8"/>
                </a:solidFill>
                <a:effectLst/>
              </a:rPr>
              <a:t>the</a:t>
            </a:r>
            <a:r>
              <a:rPr lang="es-ES" sz="2600" b="0" i="0" dirty="0">
                <a:solidFill>
                  <a:srgbClr val="657DB8"/>
                </a:solidFill>
                <a:effectLst/>
              </a:rPr>
              <a:t> Duero </a:t>
            </a:r>
            <a:r>
              <a:rPr lang="es-ES" sz="2600" b="0" i="0" dirty="0" err="1">
                <a:solidFill>
                  <a:srgbClr val="657DB8"/>
                </a:solidFill>
                <a:effectLst/>
              </a:rPr>
              <a:t>River</a:t>
            </a:r>
            <a:r>
              <a:rPr lang="es-ES" sz="2600" b="0" i="0" dirty="0">
                <a:solidFill>
                  <a:srgbClr val="657DB8"/>
                </a:solidFill>
                <a:effectLst/>
              </a:rPr>
              <a:t>"</a:t>
            </a:r>
            <a:endParaRPr lang="es-ES" sz="2600" dirty="0">
              <a:solidFill>
                <a:srgbClr val="657DB8"/>
              </a:solidFill>
            </a:endParaRPr>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Marcador de contenido 2">
            <a:extLst>
              <a:ext uri="{FF2B5EF4-FFF2-40B4-BE49-F238E27FC236}">
                <a16:creationId xmlns:a16="http://schemas.microsoft.com/office/drawing/2014/main" id="{3747F15A-A805-4581-A99F-E787D6ECDE2C}"/>
              </a:ext>
            </a:extLst>
          </p:cNvPr>
          <p:cNvSpPr>
            <a:spLocks noGrp="1"/>
          </p:cNvSpPr>
          <p:nvPr>
            <p:ph idx="1"/>
          </p:nvPr>
        </p:nvSpPr>
        <p:spPr>
          <a:xfrm>
            <a:off x="461047" y="2152200"/>
            <a:ext cx="7010564" cy="4131154"/>
          </a:xfrm>
        </p:spPr>
        <p:txBody>
          <a:bodyPr>
            <a:normAutofit/>
          </a:bodyPr>
          <a:lstStyle/>
          <a:p>
            <a:pPr algn="just">
              <a:lnSpc>
                <a:spcPct val="107000"/>
              </a:lnSpc>
              <a:spcAft>
                <a:spcPts val="600"/>
              </a:spcAft>
            </a:pPr>
            <a:r>
              <a:rPr lang="en-US" sz="1600" dirty="0">
                <a:solidFill>
                  <a:schemeClr val="tx1"/>
                </a:solidFill>
                <a:effectLst/>
                <a:latin typeface="+mj-lt"/>
                <a:ea typeface="Calibri" panose="020F0502020204030204" pitchFamily="34" charset="0"/>
                <a:cs typeface="Calibri" panose="020F0502020204030204" pitchFamily="34" charset="0"/>
              </a:rPr>
              <a:t>"Castilla y León was the only region that managed wolf populations with a more flexible model to the north (huntable species) and a stricter model to the south (strictly protected species) until 2021. The data is as follows:</a:t>
            </a:r>
          </a:p>
          <a:p>
            <a:pPr algn="just">
              <a:lnSpc>
                <a:spcPct val="107000"/>
              </a:lnSpc>
              <a:spcAft>
                <a:spcPts val="600"/>
              </a:spcAft>
            </a:pPr>
            <a:r>
              <a:rPr lang="en-US" sz="1600" dirty="0">
                <a:solidFill>
                  <a:schemeClr val="tx1"/>
                </a:solidFill>
                <a:effectLst/>
                <a:latin typeface="+mj-lt"/>
                <a:ea typeface="Calibri" panose="020F0502020204030204" pitchFamily="34" charset="0"/>
                <a:cs typeface="Calibri" panose="020F0502020204030204" pitchFamily="34" charset="0"/>
              </a:rPr>
              <a:t>North of the Duero River (slightly over 80% of the population) in 2019, 450 reported attacks (huntable).</a:t>
            </a:r>
          </a:p>
          <a:p>
            <a:pPr algn="just">
              <a:lnSpc>
                <a:spcPct val="107000"/>
              </a:lnSpc>
              <a:spcAft>
                <a:spcPts val="600"/>
              </a:spcAft>
            </a:pPr>
            <a:r>
              <a:rPr lang="en-US" sz="1600" dirty="0">
                <a:solidFill>
                  <a:schemeClr val="tx1"/>
                </a:solidFill>
                <a:effectLst/>
                <a:latin typeface="+mj-lt"/>
                <a:ea typeface="Calibri" panose="020F0502020204030204" pitchFamily="34" charset="0"/>
                <a:cs typeface="Calibri" panose="020F0502020204030204" pitchFamily="34" charset="0"/>
              </a:rPr>
              <a:t>South of the Duero River (just under 20% of the population) in 2019, 2,130 reported attacks (non-huntable).</a:t>
            </a:r>
          </a:p>
          <a:p>
            <a:pPr algn="just">
              <a:lnSpc>
                <a:spcPct val="107000"/>
              </a:lnSpc>
              <a:spcAft>
                <a:spcPts val="600"/>
              </a:spcAft>
            </a:pPr>
            <a:r>
              <a:rPr lang="en-US" sz="1600" dirty="0">
                <a:solidFill>
                  <a:schemeClr val="tx1"/>
                </a:solidFill>
                <a:effectLst/>
                <a:latin typeface="+mj-lt"/>
                <a:ea typeface="Calibri" panose="020F0502020204030204" pitchFamily="34" charset="0"/>
                <a:cs typeface="Calibri" panose="020F0502020204030204" pitchFamily="34" charset="0"/>
              </a:rPr>
              <a:t>In other words, 80% of the wolf population caused 17% of the damages (where hunting was allowed), while 20% caused 83% of the damages (where hunting was not allowed). This same model has been implemented in the north of the Duero River since 2021."</a:t>
            </a:r>
            <a:endParaRPr lang="es-ES" dirty="0">
              <a:latin typeface="+mj-lt"/>
            </a:endParaRPr>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Imagen 7" descr="Imagen que contiene Calendario&#10;&#10;Descripción generada automáticamente">
            <a:extLst>
              <a:ext uri="{FF2B5EF4-FFF2-40B4-BE49-F238E27FC236}">
                <a16:creationId xmlns:a16="http://schemas.microsoft.com/office/drawing/2014/main" id="{AD1FF215-D4A8-49F8-9B34-30B1C49EDB1B}"/>
              </a:ext>
            </a:extLst>
          </p:cNvPr>
          <p:cNvPicPr>
            <a:picLocks noChangeAspect="1"/>
          </p:cNvPicPr>
          <p:nvPr/>
        </p:nvPicPr>
        <p:blipFill>
          <a:blip r:embed="rId2"/>
          <a:stretch>
            <a:fillRect/>
          </a:stretch>
        </p:blipFill>
        <p:spPr>
          <a:xfrm>
            <a:off x="9898280" y="129083"/>
            <a:ext cx="1920435" cy="1214868"/>
          </a:xfrm>
          <a:prstGeom prst="rect">
            <a:avLst/>
          </a:prstGeom>
        </p:spPr>
      </p:pic>
      <p:pic>
        <p:nvPicPr>
          <p:cNvPr id="1026" name="Picture 2" descr="Hidrografía | Conoce Castilla y León | Junta de Castilla y León">
            <a:extLst>
              <a:ext uri="{FF2B5EF4-FFF2-40B4-BE49-F238E27FC236}">
                <a16:creationId xmlns:a16="http://schemas.microsoft.com/office/drawing/2014/main" id="{154F4967-9B5D-2FA6-A8F3-A15CF6F20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4211" y="2152200"/>
            <a:ext cx="3946742" cy="315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8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ítulo 1">
            <a:extLst>
              <a:ext uri="{FF2B5EF4-FFF2-40B4-BE49-F238E27FC236}">
                <a16:creationId xmlns:a16="http://schemas.microsoft.com/office/drawing/2014/main" id="{93F31688-2C53-400F-84C7-8793241D3C22}"/>
              </a:ext>
            </a:extLst>
          </p:cNvPr>
          <p:cNvSpPr>
            <a:spLocks noGrp="1"/>
          </p:cNvSpPr>
          <p:nvPr>
            <p:ph type="title"/>
          </p:nvPr>
        </p:nvSpPr>
        <p:spPr>
          <a:xfrm>
            <a:off x="1333502" y="609600"/>
            <a:ext cx="8596668" cy="1320800"/>
          </a:xfrm>
        </p:spPr>
        <p:txBody>
          <a:bodyPr>
            <a:normAutofit/>
          </a:bodyPr>
          <a:lstStyle/>
          <a:p>
            <a:r>
              <a:rPr lang="es-ES" sz="2600" b="0" i="0" dirty="0">
                <a:solidFill>
                  <a:srgbClr val="657DB8"/>
                </a:solidFill>
                <a:effectLst/>
              </a:rPr>
              <a:t>Wolf </a:t>
            </a:r>
            <a:r>
              <a:rPr lang="es-ES" sz="2600" b="0" i="0" dirty="0" err="1">
                <a:solidFill>
                  <a:srgbClr val="657DB8"/>
                </a:solidFill>
                <a:effectLst/>
              </a:rPr>
              <a:t>Population</a:t>
            </a:r>
            <a:r>
              <a:rPr lang="es-ES" sz="2600" b="0" i="0" dirty="0">
                <a:solidFill>
                  <a:srgbClr val="657DB8"/>
                </a:solidFill>
                <a:effectLst/>
              </a:rPr>
              <a:t> data in </a:t>
            </a:r>
            <a:r>
              <a:rPr lang="es-ES" sz="2600" b="0" i="0" dirty="0" err="1">
                <a:solidFill>
                  <a:srgbClr val="657DB8"/>
                </a:solidFill>
                <a:effectLst/>
              </a:rPr>
              <a:t>Spain</a:t>
            </a:r>
            <a:r>
              <a:rPr lang="es-ES" sz="2600" b="0" i="0" dirty="0">
                <a:solidFill>
                  <a:srgbClr val="657DB8"/>
                </a:solidFill>
                <a:effectLst/>
              </a:rPr>
              <a:t> </a:t>
            </a:r>
            <a:r>
              <a:rPr lang="es-ES" sz="2600" b="0" i="0" dirty="0" err="1">
                <a:solidFill>
                  <a:srgbClr val="657DB8"/>
                </a:solidFill>
                <a:effectLst/>
              </a:rPr>
              <a:t>today</a:t>
            </a:r>
            <a:r>
              <a:rPr lang="es-ES" sz="2600" b="0" i="0" dirty="0">
                <a:solidFill>
                  <a:srgbClr val="657DB8"/>
                </a:solidFill>
                <a:effectLst/>
              </a:rPr>
              <a:t>.</a:t>
            </a:r>
            <a:endParaRPr lang="es-ES" sz="2600" dirty="0">
              <a:solidFill>
                <a:srgbClr val="657DB8"/>
              </a:solidFill>
            </a:endParaRPr>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Marcador de contenido 2">
            <a:extLst>
              <a:ext uri="{FF2B5EF4-FFF2-40B4-BE49-F238E27FC236}">
                <a16:creationId xmlns:a16="http://schemas.microsoft.com/office/drawing/2014/main" id="{3747F15A-A805-4581-A99F-E787D6ECDE2C}"/>
              </a:ext>
            </a:extLst>
          </p:cNvPr>
          <p:cNvSpPr>
            <a:spLocks noGrp="1"/>
          </p:cNvSpPr>
          <p:nvPr>
            <p:ph idx="1"/>
          </p:nvPr>
        </p:nvSpPr>
        <p:spPr>
          <a:xfrm>
            <a:off x="842596" y="1488613"/>
            <a:ext cx="9432371" cy="3880773"/>
          </a:xfrm>
        </p:spPr>
        <p:txBody>
          <a:bodyPr>
            <a:normAutofit/>
          </a:bodyPr>
          <a:lstStyle/>
          <a:p>
            <a:pPr algn="just"/>
            <a:r>
              <a:rPr lang="en-US" dirty="0"/>
              <a:t>The fact is that, nowadays, there is still no national census of the species in Spain</a:t>
            </a:r>
          </a:p>
          <a:p>
            <a:pPr algn="just"/>
            <a:r>
              <a:rPr lang="en-US" dirty="0"/>
              <a:t>Each Spanish region does its own census of the species and they send the data to the Spanish Minister of Agriculture and Environment. </a:t>
            </a:r>
            <a:endParaRPr lang="es-ES" dirty="0"/>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Imagen 7" descr="Imagen que contiene Calendario&#10;&#10;Descripción generada automáticamente">
            <a:extLst>
              <a:ext uri="{FF2B5EF4-FFF2-40B4-BE49-F238E27FC236}">
                <a16:creationId xmlns:a16="http://schemas.microsoft.com/office/drawing/2014/main" id="{AD1FF215-D4A8-49F8-9B34-30B1C49EDB1B}"/>
              </a:ext>
            </a:extLst>
          </p:cNvPr>
          <p:cNvPicPr>
            <a:picLocks noChangeAspect="1"/>
          </p:cNvPicPr>
          <p:nvPr/>
        </p:nvPicPr>
        <p:blipFill>
          <a:blip r:embed="rId2"/>
          <a:stretch>
            <a:fillRect/>
          </a:stretch>
        </p:blipFill>
        <p:spPr>
          <a:xfrm>
            <a:off x="9898280" y="129083"/>
            <a:ext cx="1920435" cy="1214868"/>
          </a:xfrm>
          <a:prstGeom prst="rect">
            <a:avLst/>
          </a:prstGeom>
        </p:spPr>
      </p:pic>
      <p:pic>
        <p:nvPicPr>
          <p:cNvPr id="5" name="Imagen 4">
            <a:extLst>
              <a:ext uri="{FF2B5EF4-FFF2-40B4-BE49-F238E27FC236}">
                <a16:creationId xmlns:a16="http://schemas.microsoft.com/office/drawing/2014/main" id="{58E2F2A4-1A18-B9DE-FDD3-B5E87B603F23}"/>
              </a:ext>
            </a:extLst>
          </p:cNvPr>
          <p:cNvPicPr>
            <a:picLocks noChangeAspect="1"/>
          </p:cNvPicPr>
          <p:nvPr/>
        </p:nvPicPr>
        <p:blipFill>
          <a:blip r:embed="rId3"/>
          <a:stretch>
            <a:fillRect/>
          </a:stretch>
        </p:blipFill>
        <p:spPr>
          <a:xfrm>
            <a:off x="1330865" y="2887351"/>
            <a:ext cx="6601746" cy="1695687"/>
          </a:xfrm>
          <a:prstGeom prst="rect">
            <a:avLst/>
          </a:prstGeom>
        </p:spPr>
      </p:pic>
      <p:pic>
        <p:nvPicPr>
          <p:cNvPr id="10" name="Imagen 9">
            <a:extLst>
              <a:ext uri="{FF2B5EF4-FFF2-40B4-BE49-F238E27FC236}">
                <a16:creationId xmlns:a16="http://schemas.microsoft.com/office/drawing/2014/main" id="{3CC36EA2-3949-08B0-36BF-2267F44E1999}"/>
              </a:ext>
            </a:extLst>
          </p:cNvPr>
          <p:cNvPicPr>
            <a:picLocks noChangeAspect="1"/>
          </p:cNvPicPr>
          <p:nvPr/>
        </p:nvPicPr>
        <p:blipFill>
          <a:blip r:embed="rId4"/>
          <a:stretch>
            <a:fillRect/>
          </a:stretch>
        </p:blipFill>
        <p:spPr>
          <a:xfrm>
            <a:off x="1330865" y="4807236"/>
            <a:ext cx="6544588" cy="1686160"/>
          </a:xfrm>
          <a:prstGeom prst="rect">
            <a:avLst/>
          </a:prstGeom>
        </p:spPr>
      </p:pic>
    </p:spTree>
    <p:extLst>
      <p:ext uri="{BB962C8B-B14F-4D97-AF65-F5344CB8AC3E}">
        <p14:creationId xmlns:p14="http://schemas.microsoft.com/office/powerpoint/2010/main" val="2207815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ítulo 1">
            <a:extLst>
              <a:ext uri="{FF2B5EF4-FFF2-40B4-BE49-F238E27FC236}">
                <a16:creationId xmlns:a16="http://schemas.microsoft.com/office/drawing/2014/main" id="{93F31688-2C53-400F-84C7-8793241D3C22}"/>
              </a:ext>
            </a:extLst>
          </p:cNvPr>
          <p:cNvSpPr>
            <a:spLocks noGrp="1"/>
          </p:cNvSpPr>
          <p:nvPr>
            <p:ph type="title"/>
          </p:nvPr>
        </p:nvSpPr>
        <p:spPr>
          <a:xfrm>
            <a:off x="1333501" y="609599"/>
            <a:ext cx="10092225" cy="1545753"/>
          </a:xfrm>
        </p:spPr>
        <p:txBody>
          <a:bodyPr>
            <a:normAutofit/>
          </a:bodyPr>
          <a:lstStyle/>
          <a:p>
            <a:r>
              <a:rPr lang="en-US" dirty="0"/>
              <a:t>Current wolf data in Spain</a:t>
            </a:r>
            <a:br>
              <a:rPr lang="en-US" dirty="0"/>
            </a:br>
            <a:br>
              <a:rPr lang="en-US" dirty="0"/>
            </a:br>
            <a:r>
              <a:rPr lang="en-US" sz="2200" dirty="0"/>
              <a:t>Total damage                                       Number of herds increases over time</a:t>
            </a:r>
            <a:endParaRPr lang="es-ES" sz="2200" dirty="0"/>
          </a:p>
        </p:txBody>
      </p:sp>
      <p:sp>
        <p:nvSpPr>
          <p:cNvPr id="21" name="Isosceles Triangle 2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Isosceles Triangle 2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8" name="Imagen 7" descr="Imagen que contiene Calendario&#10;&#10;Descripción generada automáticamente">
            <a:extLst>
              <a:ext uri="{FF2B5EF4-FFF2-40B4-BE49-F238E27FC236}">
                <a16:creationId xmlns:a16="http://schemas.microsoft.com/office/drawing/2014/main" id="{AD1FF215-D4A8-49F8-9B34-30B1C49EDB1B}"/>
              </a:ext>
            </a:extLst>
          </p:cNvPr>
          <p:cNvPicPr>
            <a:picLocks noChangeAspect="1"/>
          </p:cNvPicPr>
          <p:nvPr/>
        </p:nvPicPr>
        <p:blipFill>
          <a:blip r:embed="rId2"/>
          <a:stretch>
            <a:fillRect/>
          </a:stretch>
        </p:blipFill>
        <p:spPr>
          <a:xfrm>
            <a:off x="9898280" y="129083"/>
            <a:ext cx="1920435" cy="1214868"/>
          </a:xfrm>
          <a:prstGeom prst="rect">
            <a:avLst/>
          </a:prstGeom>
        </p:spPr>
      </p:pic>
      <p:pic>
        <p:nvPicPr>
          <p:cNvPr id="10" name="Imagen 9">
            <a:extLst>
              <a:ext uri="{FF2B5EF4-FFF2-40B4-BE49-F238E27FC236}">
                <a16:creationId xmlns:a16="http://schemas.microsoft.com/office/drawing/2014/main" id="{66ED86FF-4412-026F-3B1D-F15999CA50BD}"/>
              </a:ext>
            </a:extLst>
          </p:cNvPr>
          <p:cNvPicPr>
            <a:picLocks noChangeAspect="1"/>
          </p:cNvPicPr>
          <p:nvPr/>
        </p:nvPicPr>
        <p:blipFill>
          <a:blip r:embed="rId3"/>
          <a:stretch>
            <a:fillRect/>
          </a:stretch>
        </p:blipFill>
        <p:spPr>
          <a:xfrm>
            <a:off x="700976" y="2155353"/>
            <a:ext cx="5591955" cy="3381847"/>
          </a:xfrm>
          <a:prstGeom prst="rect">
            <a:avLst/>
          </a:prstGeom>
        </p:spPr>
      </p:pic>
      <p:pic>
        <p:nvPicPr>
          <p:cNvPr id="12" name="Imagen 11">
            <a:extLst>
              <a:ext uri="{FF2B5EF4-FFF2-40B4-BE49-F238E27FC236}">
                <a16:creationId xmlns:a16="http://schemas.microsoft.com/office/drawing/2014/main" id="{A51374A6-B738-A661-D468-3F971837F8D3}"/>
              </a:ext>
            </a:extLst>
          </p:cNvPr>
          <p:cNvPicPr>
            <a:picLocks noChangeAspect="1"/>
          </p:cNvPicPr>
          <p:nvPr/>
        </p:nvPicPr>
        <p:blipFill>
          <a:blip r:embed="rId4"/>
          <a:stretch>
            <a:fillRect/>
          </a:stretch>
        </p:blipFill>
        <p:spPr>
          <a:xfrm>
            <a:off x="6292931" y="2212511"/>
            <a:ext cx="5553850" cy="3324689"/>
          </a:xfrm>
          <a:prstGeom prst="rect">
            <a:avLst/>
          </a:prstGeom>
        </p:spPr>
      </p:pic>
    </p:spTree>
    <p:extLst>
      <p:ext uri="{BB962C8B-B14F-4D97-AF65-F5344CB8AC3E}">
        <p14:creationId xmlns:p14="http://schemas.microsoft.com/office/powerpoint/2010/main" val="1796030364"/>
      </p:ext>
    </p:extLst>
  </p:cSld>
  <p:clrMapOvr>
    <a:masterClrMapping/>
  </p:clrMapOvr>
</p:sld>
</file>

<file path=ppt/theme/theme1.xml><?xml version="1.0" encoding="utf-8"?>
<a:theme xmlns:a="http://schemas.openxmlformats.org/drawingml/2006/main" name="Faceta">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426</TotalTime>
  <Words>762</Words>
  <Application>Microsoft Macintosh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Calibri Light</vt:lpstr>
      <vt:lpstr>Söhne</vt:lpstr>
      <vt:lpstr>Trebuchet MS</vt:lpstr>
      <vt:lpstr>Wingdings</vt:lpstr>
      <vt:lpstr>Wingdings 3</vt:lpstr>
      <vt:lpstr>Faceta</vt:lpstr>
      <vt:lpstr>Diseño personalizado</vt:lpstr>
      <vt:lpstr>1_Diseño personalizado</vt:lpstr>
      <vt:lpstr>THE STATUS OF THE IBERIAN WOLF (Canis lupus signatus) IN SPAIN</vt:lpstr>
      <vt:lpstr>SPAIN, A COUNTRY OF HETOGENEOUS LANDSCAPES</vt:lpstr>
      <vt:lpstr>HISTORICAL PERSPECTIVE ON LARGE CARNIVORES IN SPAIN  </vt:lpstr>
      <vt:lpstr>HISTORICAL PERSPECTIVE ON LARGE CARNIVORES IN SPAIN  </vt:lpstr>
      <vt:lpstr>THE IBERIAN WOLF (Canis lupus signatus) IN SPAIN  </vt:lpstr>
      <vt:lpstr>Inclusion of the Iberian Wolf in the List of Wild Species under Special Protection Regime (LESRPE)</vt:lpstr>
      <vt:lpstr>THE CASE OF CASTILLA Y LEÓN. Region with the largest population and the highest number of attacks according to the division of the Duero River"</vt:lpstr>
      <vt:lpstr>Wolf Population data in Spain today.</vt:lpstr>
      <vt:lpstr>Current wolf data in Spain  Total damage                                       Number of herds increases over time</vt:lpstr>
      <vt:lpstr>Current wolf data in Spain</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 RFEC</dc:creator>
  <cp:lastModifiedBy>David Scallan</cp:lastModifiedBy>
  <cp:revision>23</cp:revision>
  <dcterms:created xsi:type="dcterms:W3CDTF">2021-09-20T07:20:23Z</dcterms:created>
  <dcterms:modified xsi:type="dcterms:W3CDTF">2023-09-25T09:09:40Z</dcterms:modified>
</cp:coreProperties>
</file>