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9" r:id="rId5"/>
    <p:sldId id="260" r:id="rId6"/>
    <p:sldId id="261" r:id="rId7"/>
    <p:sldId id="262" r:id="rId8"/>
    <p:sldId id="263" r:id="rId9"/>
    <p:sldId id="264" r:id="rId10"/>
    <p:sldId id="256" r:id="rId11"/>
    <p:sldId id="266" r:id="rId12"/>
    <p:sldId id="267" r:id="rId13"/>
    <p:sldId id="268" r:id="rId14"/>
  </p:sldIdLst>
  <p:sldSz cx="12192000" cy="6858000"/>
  <p:notesSz cx="6797675" cy="9926638"/>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CDAE58-8A79-475B-A39E-988770E25742}">
          <p14:sldIdLst>
            <p14:sldId id="259"/>
            <p14:sldId id="260"/>
            <p14:sldId id="261"/>
            <p14:sldId id="262"/>
            <p14:sldId id="263"/>
            <p14:sldId id="264"/>
            <p14:sldId id="256"/>
            <p14:sldId id="266"/>
            <p14:sldId id="267"/>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viya Thivakaran" initials="TT" lastIdx="3" clrIdx="0">
    <p:extLst>
      <p:ext uri="{19B8F6BF-5375-455C-9EA6-DF929625EA0E}">
        <p15:presenceInfo xmlns:p15="http://schemas.microsoft.com/office/powerpoint/2012/main" userId="S::Thiviya.Thivakaran@face.eu::7d1bec86-3032-46c0-a594-41b8e8f511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C5D"/>
    <a:srgbClr val="FF9933"/>
    <a:srgbClr val="B5CB90"/>
    <a:srgbClr val="8CAA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77006-F22F-1840-9F8B-D0B482DD0740}" v="4" dt="2023-09-27T13:12:12.39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68"/>
  </p:normalViewPr>
  <p:slideViewPr>
    <p:cSldViewPr snapToGrid="0">
      <p:cViewPr varScale="1">
        <p:scale>
          <a:sx n="105" d="100"/>
          <a:sy n="105" d="100"/>
        </p:scale>
        <p:origin x="5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38A1493-C894-4892-9C6E-BF0500871D6F}" type="datetimeFigureOut">
              <a:rPr lang="en-IE" smtClean="0"/>
              <a:t>27/09/2023</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B8760CE-08FE-44BF-BA70-215DF4AB3918}" type="slidenum">
              <a:rPr lang="en-IE" smtClean="0"/>
              <a:t>‹#›</a:t>
            </a:fld>
            <a:endParaRPr lang="en-IE"/>
          </a:p>
        </p:txBody>
      </p:sp>
    </p:spTree>
    <p:extLst>
      <p:ext uri="{BB962C8B-B14F-4D97-AF65-F5344CB8AC3E}">
        <p14:creationId xmlns:p14="http://schemas.microsoft.com/office/powerpoint/2010/main" val="3226783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D26B-5414-A648-A907-E072AECA52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21ECBA70-556A-204A-BD42-490D9A90BF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384889C0-835D-814F-A718-1B162F44AA94}"/>
              </a:ext>
            </a:extLst>
          </p:cNvPr>
          <p:cNvSpPr>
            <a:spLocks noGrp="1"/>
          </p:cNvSpPr>
          <p:nvPr>
            <p:ph type="dt" sz="half" idx="10"/>
          </p:nvPr>
        </p:nvSpPr>
        <p:spPr/>
        <p:txBody>
          <a:bodyPr/>
          <a:lstStyle/>
          <a:p>
            <a:fld id="{D8968652-314E-7E4F-8E47-BE41ED093359}" type="datetimeFigureOut">
              <a:rPr lang="ro-RO" smtClean="0"/>
              <a:t>27.09.2023</a:t>
            </a:fld>
            <a:endParaRPr lang="ro-RO"/>
          </a:p>
        </p:txBody>
      </p:sp>
      <p:sp>
        <p:nvSpPr>
          <p:cNvPr id="5" name="Footer Placeholder 4">
            <a:extLst>
              <a:ext uri="{FF2B5EF4-FFF2-40B4-BE49-F238E27FC236}">
                <a16:creationId xmlns:a16="http://schemas.microsoft.com/office/drawing/2014/main" id="{DA3D3E73-3679-A941-B52A-E20934E8315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C76228D0-FA6A-B546-B928-1BBA06372BD1}"/>
              </a:ext>
            </a:extLst>
          </p:cNvPr>
          <p:cNvSpPr>
            <a:spLocks noGrp="1"/>
          </p:cNvSpPr>
          <p:nvPr>
            <p:ph type="sldNum" sz="quarter" idx="12"/>
          </p:nvPr>
        </p:nvSpPr>
        <p:spPr/>
        <p:txBody>
          <a:bodyPr/>
          <a:lstStyle/>
          <a:p>
            <a:fld id="{A558730F-68BC-104B-BEE4-483E9C843A38}" type="slidenum">
              <a:rPr lang="ro-RO" smtClean="0"/>
              <a:t>‹#›</a:t>
            </a:fld>
            <a:endParaRPr lang="ro-RO"/>
          </a:p>
        </p:txBody>
      </p:sp>
    </p:spTree>
    <p:extLst>
      <p:ext uri="{BB962C8B-B14F-4D97-AF65-F5344CB8AC3E}">
        <p14:creationId xmlns:p14="http://schemas.microsoft.com/office/powerpoint/2010/main" val="170698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5F83-04F2-0748-9BDF-E302811C84B2}"/>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2D8278D9-E533-2C41-83F0-4286156EA2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A2D6001-3707-A14B-95F9-A7190E8D3C7F}"/>
              </a:ext>
            </a:extLst>
          </p:cNvPr>
          <p:cNvSpPr>
            <a:spLocks noGrp="1"/>
          </p:cNvSpPr>
          <p:nvPr>
            <p:ph type="dt" sz="half" idx="10"/>
          </p:nvPr>
        </p:nvSpPr>
        <p:spPr/>
        <p:txBody>
          <a:bodyPr/>
          <a:lstStyle/>
          <a:p>
            <a:fld id="{D8968652-314E-7E4F-8E47-BE41ED093359}" type="datetimeFigureOut">
              <a:rPr lang="ro-RO" smtClean="0"/>
              <a:t>27.09.2023</a:t>
            </a:fld>
            <a:endParaRPr lang="ro-RO"/>
          </a:p>
        </p:txBody>
      </p:sp>
      <p:sp>
        <p:nvSpPr>
          <p:cNvPr id="5" name="Footer Placeholder 4">
            <a:extLst>
              <a:ext uri="{FF2B5EF4-FFF2-40B4-BE49-F238E27FC236}">
                <a16:creationId xmlns:a16="http://schemas.microsoft.com/office/drawing/2014/main" id="{4DD16C9B-F298-D74A-9B45-7C65A7B6748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C1EA414-AAF8-8340-ABE7-1196B27FB694}"/>
              </a:ext>
            </a:extLst>
          </p:cNvPr>
          <p:cNvSpPr>
            <a:spLocks noGrp="1"/>
          </p:cNvSpPr>
          <p:nvPr>
            <p:ph type="sldNum" sz="quarter" idx="12"/>
          </p:nvPr>
        </p:nvSpPr>
        <p:spPr/>
        <p:txBody>
          <a:bodyPr/>
          <a:lstStyle/>
          <a:p>
            <a:fld id="{A558730F-68BC-104B-BEE4-483E9C843A38}" type="slidenum">
              <a:rPr lang="ro-RO" smtClean="0"/>
              <a:t>‹#›</a:t>
            </a:fld>
            <a:endParaRPr lang="ro-RO"/>
          </a:p>
        </p:txBody>
      </p:sp>
    </p:spTree>
    <p:extLst>
      <p:ext uri="{BB962C8B-B14F-4D97-AF65-F5344CB8AC3E}">
        <p14:creationId xmlns:p14="http://schemas.microsoft.com/office/powerpoint/2010/main" val="271984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E98EF-3BA8-8940-BA68-78543D7BB4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DBECABC7-EE3A-7B45-B6FF-1AB87977AE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A71FC15-FA9E-9044-A588-A99D65E2C9F9}"/>
              </a:ext>
            </a:extLst>
          </p:cNvPr>
          <p:cNvSpPr>
            <a:spLocks noGrp="1"/>
          </p:cNvSpPr>
          <p:nvPr>
            <p:ph type="dt" sz="half" idx="10"/>
          </p:nvPr>
        </p:nvSpPr>
        <p:spPr/>
        <p:txBody>
          <a:bodyPr/>
          <a:lstStyle/>
          <a:p>
            <a:fld id="{D8968652-314E-7E4F-8E47-BE41ED093359}" type="datetimeFigureOut">
              <a:rPr lang="ro-RO" smtClean="0"/>
              <a:t>27.09.2023</a:t>
            </a:fld>
            <a:endParaRPr lang="ro-RO"/>
          </a:p>
        </p:txBody>
      </p:sp>
      <p:sp>
        <p:nvSpPr>
          <p:cNvPr id="5" name="Footer Placeholder 4">
            <a:extLst>
              <a:ext uri="{FF2B5EF4-FFF2-40B4-BE49-F238E27FC236}">
                <a16:creationId xmlns:a16="http://schemas.microsoft.com/office/drawing/2014/main" id="{7FDEE30D-B297-574A-904F-BE8D720FD1D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9B438B78-A512-C642-81D7-FFB511E97604}"/>
              </a:ext>
            </a:extLst>
          </p:cNvPr>
          <p:cNvSpPr>
            <a:spLocks noGrp="1"/>
          </p:cNvSpPr>
          <p:nvPr>
            <p:ph type="sldNum" sz="quarter" idx="12"/>
          </p:nvPr>
        </p:nvSpPr>
        <p:spPr/>
        <p:txBody>
          <a:bodyPr/>
          <a:lstStyle/>
          <a:p>
            <a:fld id="{A558730F-68BC-104B-BEE4-483E9C843A38}" type="slidenum">
              <a:rPr lang="ro-RO" smtClean="0"/>
              <a:t>‹#›</a:t>
            </a:fld>
            <a:endParaRPr lang="ro-RO"/>
          </a:p>
        </p:txBody>
      </p:sp>
    </p:spTree>
    <p:extLst>
      <p:ext uri="{BB962C8B-B14F-4D97-AF65-F5344CB8AC3E}">
        <p14:creationId xmlns:p14="http://schemas.microsoft.com/office/powerpoint/2010/main" val="7077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2424-47E1-8344-9839-D920FB9193E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E9ABEA19-649B-104B-B8BB-C0ACE5451B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0EC9CA9-98D1-944B-95C7-AB0CDBE73376}"/>
              </a:ext>
            </a:extLst>
          </p:cNvPr>
          <p:cNvSpPr>
            <a:spLocks noGrp="1"/>
          </p:cNvSpPr>
          <p:nvPr>
            <p:ph type="dt" sz="half" idx="10"/>
          </p:nvPr>
        </p:nvSpPr>
        <p:spPr/>
        <p:txBody>
          <a:bodyPr/>
          <a:lstStyle/>
          <a:p>
            <a:fld id="{D8968652-314E-7E4F-8E47-BE41ED093359}" type="datetimeFigureOut">
              <a:rPr lang="ro-RO" smtClean="0"/>
              <a:t>27.09.2023</a:t>
            </a:fld>
            <a:endParaRPr lang="ro-RO"/>
          </a:p>
        </p:txBody>
      </p:sp>
      <p:sp>
        <p:nvSpPr>
          <p:cNvPr id="5" name="Footer Placeholder 4">
            <a:extLst>
              <a:ext uri="{FF2B5EF4-FFF2-40B4-BE49-F238E27FC236}">
                <a16:creationId xmlns:a16="http://schemas.microsoft.com/office/drawing/2014/main" id="{BA038943-9C27-D94E-8CDF-12A29AFC06A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4F511EE3-E1FA-984C-A0D0-DCD58B5035DD}"/>
              </a:ext>
            </a:extLst>
          </p:cNvPr>
          <p:cNvSpPr>
            <a:spLocks noGrp="1"/>
          </p:cNvSpPr>
          <p:nvPr>
            <p:ph type="sldNum" sz="quarter" idx="12"/>
          </p:nvPr>
        </p:nvSpPr>
        <p:spPr/>
        <p:txBody>
          <a:bodyPr/>
          <a:lstStyle/>
          <a:p>
            <a:fld id="{A558730F-68BC-104B-BEE4-483E9C843A38}" type="slidenum">
              <a:rPr lang="ro-RO" smtClean="0"/>
              <a:t>‹#›</a:t>
            </a:fld>
            <a:endParaRPr lang="ro-RO"/>
          </a:p>
        </p:txBody>
      </p:sp>
    </p:spTree>
    <p:extLst>
      <p:ext uri="{BB962C8B-B14F-4D97-AF65-F5344CB8AC3E}">
        <p14:creationId xmlns:p14="http://schemas.microsoft.com/office/powerpoint/2010/main" val="340424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5001-2EDC-A043-8ECC-63ABA21A59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A91922FC-8C9C-7341-9A86-5C2518695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88B179-853A-0944-B103-B39337D85422}"/>
              </a:ext>
            </a:extLst>
          </p:cNvPr>
          <p:cNvSpPr>
            <a:spLocks noGrp="1"/>
          </p:cNvSpPr>
          <p:nvPr>
            <p:ph type="dt" sz="half" idx="10"/>
          </p:nvPr>
        </p:nvSpPr>
        <p:spPr/>
        <p:txBody>
          <a:bodyPr/>
          <a:lstStyle/>
          <a:p>
            <a:fld id="{D8968652-314E-7E4F-8E47-BE41ED093359}" type="datetimeFigureOut">
              <a:rPr lang="ro-RO" smtClean="0"/>
              <a:t>27.09.2023</a:t>
            </a:fld>
            <a:endParaRPr lang="ro-RO"/>
          </a:p>
        </p:txBody>
      </p:sp>
      <p:sp>
        <p:nvSpPr>
          <p:cNvPr id="5" name="Footer Placeholder 4">
            <a:extLst>
              <a:ext uri="{FF2B5EF4-FFF2-40B4-BE49-F238E27FC236}">
                <a16:creationId xmlns:a16="http://schemas.microsoft.com/office/drawing/2014/main" id="{0C936EEF-D07B-9E47-8BF7-2F9DD1D65D0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121D210D-8969-3043-AFD5-815401F6219E}"/>
              </a:ext>
            </a:extLst>
          </p:cNvPr>
          <p:cNvSpPr>
            <a:spLocks noGrp="1"/>
          </p:cNvSpPr>
          <p:nvPr>
            <p:ph type="sldNum" sz="quarter" idx="12"/>
          </p:nvPr>
        </p:nvSpPr>
        <p:spPr/>
        <p:txBody>
          <a:bodyPr/>
          <a:lstStyle/>
          <a:p>
            <a:fld id="{A558730F-68BC-104B-BEE4-483E9C843A38}" type="slidenum">
              <a:rPr lang="ro-RO" smtClean="0"/>
              <a:t>‹#›</a:t>
            </a:fld>
            <a:endParaRPr lang="ro-RO"/>
          </a:p>
        </p:txBody>
      </p:sp>
    </p:spTree>
    <p:extLst>
      <p:ext uri="{BB962C8B-B14F-4D97-AF65-F5344CB8AC3E}">
        <p14:creationId xmlns:p14="http://schemas.microsoft.com/office/powerpoint/2010/main" val="77610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A7F4-4142-AF4E-A372-5839A3C068BC}"/>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DF6C4751-545D-B74D-968E-2FB5EDF2CC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BC5F32EC-DD51-0440-8E7A-8A87055A54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0203996D-9765-7546-BDD4-800415BE2DB7}"/>
              </a:ext>
            </a:extLst>
          </p:cNvPr>
          <p:cNvSpPr>
            <a:spLocks noGrp="1"/>
          </p:cNvSpPr>
          <p:nvPr>
            <p:ph type="dt" sz="half" idx="10"/>
          </p:nvPr>
        </p:nvSpPr>
        <p:spPr/>
        <p:txBody>
          <a:bodyPr/>
          <a:lstStyle/>
          <a:p>
            <a:fld id="{D8968652-314E-7E4F-8E47-BE41ED093359}" type="datetimeFigureOut">
              <a:rPr lang="ro-RO" smtClean="0"/>
              <a:t>27.09.2023</a:t>
            </a:fld>
            <a:endParaRPr lang="ro-RO"/>
          </a:p>
        </p:txBody>
      </p:sp>
      <p:sp>
        <p:nvSpPr>
          <p:cNvPr id="6" name="Footer Placeholder 5">
            <a:extLst>
              <a:ext uri="{FF2B5EF4-FFF2-40B4-BE49-F238E27FC236}">
                <a16:creationId xmlns:a16="http://schemas.microsoft.com/office/drawing/2014/main" id="{32251F7F-2504-6045-9AAF-4CC724444187}"/>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715AAD61-C209-624A-9CD0-178C9EFF0EA2}"/>
              </a:ext>
            </a:extLst>
          </p:cNvPr>
          <p:cNvSpPr>
            <a:spLocks noGrp="1"/>
          </p:cNvSpPr>
          <p:nvPr>
            <p:ph type="sldNum" sz="quarter" idx="12"/>
          </p:nvPr>
        </p:nvSpPr>
        <p:spPr/>
        <p:txBody>
          <a:bodyPr/>
          <a:lstStyle/>
          <a:p>
            <a:fld id="{A558730F-68BC-104B-BEE4-483E9C843A38}" type="slidenum">
              <a:rPr lang="ro-RO" smtClean="0"/>
              <a:t>‹#›</a:t>
            </a:fld>
            <a:endParaRPr lang="ro-RO"/>
          </a:p>
        </p:txBody>
      </p:sp>
    </p:spTree>
    <p:extLst>
      <p:ext uri="{BB962C8B-B14F-4D97-AF65-F5344CB8AC3E}">
        <p14:creationId xmlns:p14="http://schemas.microsoft.com/office/powerpoint/2010/main" val="120508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5D88-42D9-B443-B759-8EAD2642DC13}"/>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05505FE1-863D-B44C-B9E3-BC185CA44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549AE6-35CB-974C-B592-1F7A6849E2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4B96C1BF-8F1E-6941-87E2-368431FA66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0ED208-6A3C-DA4A-8EF4-39A7E96C6E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8FF2E30B-323D-FF4B-B831-686298895BB7}"/>
              </a:ext>
            </a:extLst>
          </p:cNvPr>
          <p:cNvSpPr>
            <a:spLocks noGrp="1"/>
          </p:cNvSpPr>
          <p:nvPr>
            <p:ph type="dt" sz="half" idx="10"/>
          </p:nvPr>
        </p:nvSpPr>
        <p:spPr/>
        <p:txBody>
          <a:bodyPr/>
          <a:lstStyle/>
          <a:p>
            <a:fld id="{D8968652-314E-7E4F-8E47-BE41ED093359}" type="datetimeFigureOut">
              <a:rPr lang="ro-RO" smtClean="0"/>
              <a:t>27.09.2023</a:t>
            </a:fld>
            <a:endParaRPr lang="ro-RO"/>
          </a:p>
        </p:txBody>
      </p:sp>
      <p:sp>
        <p:nvSpPr>
          <p:cNvPr id="8" name="Footer Placeholder 7">
            <a:extLst>
              <a:ext uri="{FF2B5EF4-FFF2-40B4-BE49-F238E27FC236}">
                <a16:creationId xmlns:a16="http://schemas.microsoft.com/office/drawing/2014/main" id="{B6638199-BFEC-7442-AD11-6A49A547DEF3}"/>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AA6090BE-54D2-4F4F-950D-F18E020A0487}"/>
              </a:ext>
            </a:extLst>
          </p:cNvPr>
          <p:cNvSpPr>
            <a:spLocks noGrp="1"/>
          </p:cNvSpPr>
          <p:nvPr>
            <p:ph type="sldNum" sz="quarter" idx="12"/>
          </p:nvPr>
        </p:nvSpPr>
        <p:spPr/>
        <p:txBody>
          <a:bodyPr/>
          <a:lstStyle/>
          <a:p>
            <a:fld id="{A558730F-68BC-104B-BEE4-483E9C843A38}" type="slidenum">
              <a:rPr lang="ro-RO" smtClean="0"/>
              <a:t>‹#›</a:t>
            </a:fld>
            <a:endParaRPr lang="ro-RO"/>
          </a:p>
        </p:txBody>
      </p:sp>
    </p:spTree>
    <p:extLst>
      <p:ext uri="{BB962C8B-B14F-4D97-AF65-F5344CB8AC3E}">
        <p14:creationId xmlns:p14="http://schemas.microsoft.com/office/powerpoint/2010/main" val="18705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A7DE-2CB7-0F44-8CE4-EED6C742AD61}"/>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C401AA73-8EE6-724F-BC6C-3372D3213376}"/>
              </a:ext>
            </a:extLst>
          </p:cNvPr>
          <p:cNvSpPr>
            <a:spLocks noGrp="1"/>
          </p:cNvSpPr>
          <p:nvPr>
            <p:ph type="dt" sz="half" idx="10"/>
          </p:nvPr>
        </p:nvSpPr>
        <p:spPr/>
        <p:txBody>
          <a:bodyPr/>
          <a:lstStyle/>
          <a:p>
            <a:fld id="{D8968652-314E-7E4F-8E47-BE41ED093359}" type="datetimeFigureOut">
              <a:rPr lang="ro-RO" smtClean="0"/>
              <a:t>27.09.2023</a:t>
            </a:fld>
            <a:endParaRPr lang="ro-RO"/>
          </a:p>
        </p:txBody>
      </p:sp>
      <p:sp>
        <p:nvSpPr>
          <p:cNvPr id="4" name="Footer Placeholder 3">
            <a:extLst>
              <a:ext uri="{FF2B5EF4-FFF2-40B4-BE49-F238E27FC236}">
                <a16:creationId xmlns:a16="http://schemas.microsoft.com/office/drawing/2014/main" id="{FB622739-37EB-5043-B6A0-394B92D45E4E}"/>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3EA58A2E-2CDB-F246-8E4D-3830E0BA3D42}"/>
              </a:ext>
            </a:extLst>
          </p:cNvPr>
          <p:cNvSpPr>
            <a:spLocks noGrp="1"/>
          </p:cNvSpPr>
          <p:nvPr>
            <p:ph type="sldNum" sz="quarter" idx="12"/>
          </p:nvPr>
        </p:nvSpPr>
        <p:spPr/>
        <p:txBody>
          <a:bodyPr/>
          <a:lstStyle/>
          <a:p>
            <a:fld id="{A558730F-68BC-104B-BEE4-483E9C843A38}" type="slidenum">
              <a:rPr lang="ro-RO" smtClean="0"/>
              <a:t>‹#›</a:t>
            </a:fld>
            <a:endParaRPr lang="ro-RO"/>
          </a:p>
        </p:txBody>
      </p:sp>
    </p:spTree>
    <p:extLst>
      <p:ext uri="{BB962C8B-B14F-4D97-AF65-F5344CB8AC3E}">
        <p14:creationId xmlns:p14="http://schemas.microsoft.com/office/powerpoint/2010/main" val="307132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6BBF0-BC16-4448-A370-045E666EBA17}"/>
              </a:ext>
            </a:extLst>
          </p:cNvPr>
          <p:cNvSpPr>
            <a:spLocks noGrp="1"/>
          </p:cNvSpPr>
          <p:nvPr>
            <p:ph type="dt" sz="half" idx="10"/>
          </p:nvPr>
        </p:nvSpPr>
        <p:spPr/>
        <p:txBody>
          <a:bodyPr/>
          <a:lstStyle/>
          <a:p>
            <a:fld id="{D8968652-314E-7E4F-8E47-BE41ED093359}" type="datetimeFigureOut">
              <a:rPr lang="ro-RO" smtClean="0"/>
              <a:t>27.09.2023</a:t>
            </a:fld>
            <a:endParaRPr lang="ro-RO"/>
          </a:p>
        </p:txBody>
      </p:sp>
      <p:sp>
        <p:nvSpPr>
          <p:cNvPr id="3" name="Footer Placeholder 2">
            <a:extLst>
              <a:ext uri="{FF2B5EF4-FFF2-40B4-BE49-F238E27FC236}">
                <a16:creationId xmlns:a16="http://schemas.microsoft.com/office/drawing/2014/main" id="{454EF660-4C70-DA42-8ACD-2910532B7AAA}"/>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6724D0A2-E98D-514C-8754-49B220B999BC}"/>
              </a:ext>
            </a:extLst>
          </p:cNvPr>
          <p:cNvSpPr>
            <a:spLocks noGrp="1"/>
          </p:cNvSpPr>
          <p:nvPr>
            <p:ph type="sldNum" sz="quarter" idx="12"/>
          </p:nvPr>
        </p:nvSpPr>
        <p:spPr/>
        <p:txBody>
          <a:bodyPr/>
          <a:lstStyle/>
          <a:p>
            <a:fld id="{A558730F-68BC-104B-BEE4-483E9C843A38}" type="slidenum">
              <a:rPr lang="ro-RO" smtClean="0"/>
              <a:t>‹#›</a:t>
            </a:fld>
            <a:endParaRPr lang="ro-RO"/>
          </a:p>
        </p:txBody>
      </p:sp>
    </p:spTree>
    <p:extLst>
      <p:ext uri="{BB962C8B-B14F-4D97-AF65-F5344CB8AC3E}">
        <p14:creationId xmlns:p14="http://schemas.microsoft.com/office/powerpoint/2010/main" val="407211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B42F-08BA-274B-904A-D94FF468F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5AD4B954-380F-8E4F-B482-6B722DE36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ED78FF03-BE6B-364F-8E5E-1B2D8B868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56EC1D-BB01-134D-BEE4-DE6B8B907430}"/>
              </a:ext>
            </a:extLst>
          </p:cNvPr>
          <p:cNvSpPr>
            <a:spLocks noGrp="1"/>
          </p:cNvSpPr>
          <p:nvPr>
            <p:ph type="dt" sz="half" idx="10"/>
          </p:nvPr>
        </p:nvSpPr>
        <p:spPr/>
        <p:txBody>
          <a:bodyPr/>
          <a:lstStyle/>
          <a:p>
            <a:fld id="{D8968652-314E-7E4F-8E47-BE41ED093359}" type="datetimeFigureOut">
              <a:rPr lang="ro-RO" smtClean="0"/>
              <a:t>27.09.2023</a:t>
            </a:fld>
            <a:endParaRPr lang="ro-RO"/>
          </a:p>
        </p:txBody>
      </p:sp>
      <p:sp>
        <p:nvSpPr>
          <p:cNvPr id="6" name="Footer Placeholder 5">
            <a:extLst>
              <a:ext uri="{FF2B5EF4-FFF2-40B4-BE49-F238E27FC236}">
                <a16:creationId xmlns:a16="http://schemas.microsoft.com/office/drawing/2014/main" id="{DAD0F069-CD55-854B-BA66-4195F709D52C}"/>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D7D0E8CA-359D-A741-B140-C51845B46074}"/>
              </a:ext>
            </a:extLst>
          </p:cNvPr>
          <p:cNvSpPr>
            <a:spLocks noGrp="1"/>
          </p:cNvSpPr>
          <p:nvPr>
            <p:ph type="sldNum" sz="quarter" idx="12"/>
          </p:nvPr>
        </p:nvSpPr>
        <p:spPr/>
        <p:txBody>
          <a:bodyPr/>
          <a:lstStyle/>
          <a:p>
            <a:fld id="{A558730F-68BC-104B-BEE4-483E9C843A38}" type="slidenum">
              <a:rPr lang="ro-RO" smtClean="0"/>
              <a:t>‹#›</a:t>
            </a:fld>
            <a:endParaRPr lang="ro-RO"/>
          </a:p>
        </p:txBody>
      </p:sp>
    </p:spTree>
    <p:extLst>
      <p:ext uri="{BB962C8B-B14F-4D97-AF65-F5344CB8AC3E}">
        <p14:creationId xmlns:p14="http://schemas.microsoft.com/office/powerpoint/2010/main" val="325015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645C0-F885-D949-AEC4-67A3A58D6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4D2F3732-C2B3-724B-B0B4-F45E6CA25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BB97608A-D52F-F347-A000-A7E6C57AD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CC57AA-5EAF-4746-9569-025F56784814}"/>
              </a:ext>
            </a:extLst>
          </p:cNvPr>
          <p:cNvSpPr>
            <a:spLocks noGrp="1"/>
          </p:cNvSpPr>
          <p:nvPr>
            <p:ph type="dt" sz="half" idx="10"/>
          </p:nvPr>
        </p:nvSpPr>
        <p:spPr/>
        <p:txBody>
          <a:bodyPr/>
          <a:lstStyle/>
          <a:p>
            <a:fld id="{D8968652-314E-7E4F-8E47-BE41ED093359}" type="datetimeFigureOut">
              <a:rPr lang="ro-RO" smtClean="0"/>
              <a:t>27.09.2023</a:t>
            </a:fld>
            <a:endParaRPr lang="ro-RO"/>
          </a:p>
        </p:txBody>
      </p:sp>
      <p:sp>
        <p:nvSpPr>
          <p:cNvPr id="6" name="Footer Placeholder 5">
            <a:extLst>
              <a:ext uri="{FF2B5EF4-FFF2-40B4-BE49-F238E27FC236}">
                <a16:creationId xmlns:a16="http://schemas.microsoft.com/office/drawing/2014/main" id="{ABE641C5-B71C-A34B-9574-315376445F79}"/>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5D7CB85C-2579-A54B-BECA-EBDE123FADC1}"/>
              </a:ext>
            </a:extLst>
          </p:cNvPr>
          <p:cNvSpPr>
            <a:spLocks noGrp="1"/>
          </p:cNvSpPr>
          <p:nvPr>
            <p:ph type="sldNum" sz="quarter" idx="12"/>
          </p:nvPr>
        </p:nvSpPr>
        <p:spPr/>
        <p:txBody>
          <a:bodyPr/>
          <a:lstStyle/>
          <a:p>
            <a:fld id="{A558730F-68BC-104B-BEE4-483E9C843A38}" type="slidenum">
              <a:rPr lang="ro-RO" smtClean="0"/>
              <a:t>‹#›</a:t>
            </a:fld>
            <a:endParaRPr lang="ro-RO"/>
          </a:p>
        </p:txBody>
      </p:sp>
    </p:spTree>
    <p:extLst>
      <p:ext uri="{BB962C8B-B14F-4D97-AF65-F5344CB8AC3E}">
        <p14:creationId xmlns:p14="http://schemas.microsoft.com/office/powerpoint/2010/main" val="106722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3CE3BE-1686-E944-A9A5-AC352AC50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98E4B73-F0C7-D042-9BAF-12DC5765E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FDBE2A2-0A0F-FB4D-BAA3-FA7929A0C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68652-314E-7E4F-8E47-BE41ED093359}" type="datetimeFigureOut">
              <a:rPr lang="ro-RO" smtClean="0"/>
              <a:t>27.09.2023</a:t>
            </a:fld>
            <a:endParaRPr lang="ro-RO"/>
          </a:p>
        </p:txBody>
      </p:sp>
      <p:sp>
        <p:nvSpPr>
          <p:cNvPr id="5" name="Footer Placeholder 4">
            <a:extLst>
              <a:ext uri="{FF2B5EF4-FFF2-40B4-BE49-F238E27FC236}">
                <a16:creationId xmlns:a16="http://schemas.microsoft.com/office/drawing/2014/main" id="{C2E78257-100C-8E44-AC61-040D08058F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BA66DD80-AE85-A141-845F-99E0CC5A0B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8730F-68BC-104B-BEE4-483E9C843A38}" type="slidenum">
              <a:rPr lang="ro-RO" smtClean="0"/>
              <a:t>‹#›</a:t>
            </a:fld>
            <a:endParaRPr lang="ro-RO"/>
          </a:p>
        </p:txBody>
      </p:sp>
    </p:spTree>
    <p:extLst>
      <p:ext uri="{BB962C8B-B14F-4D97-AF65-F5344CB8AC3E}">
        <p14:creationId xmlns:p14="http://schemas.microsoft.com/office/powerpoint/2010/main" val="308574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vi0-fli0RCk?feature=oembed"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B1B5-70FF-26A7-E860-C79697884FA1}"/>
              </a:ext>
            </a:extLst>
          </p:cNvPr>
          <p:cNvSpPr>
            <a:spLocks noGrp="1"/>
          </p:cNvSpPr>
          <p:nvPr>
            <p:ph type="title"/>
          </p:nvPr>
        </p:nvSpPr>
        <p:spPr>
          <a:xfrm>
            <a:off x="838200" y="2766218"/>
            <a:ext cx="10515600" cy="1325563"/>
          </a:xfrm>
        </p:spPr>
        <p:txBody>
          <a:bodyPr/>
          <a:lstStyle/>
          <a:p>
            <a:pPr algn="ctr"/>
            <a:r>
              <a:rPr lang="en-IE" dirty="0"/>
              <a:t>People and politics</a:t>
            </a:r>
          </a:p>
        </p:txBody>
      </p:sp>
    </p:spTree>
    <p:extLst>
      <p:ext uri="{BB962C8B-B14F-4D97-AF65-F5344CB8AC3E}">
        <p14:creationId xmlns:p14="http://schemas.microsoft.com/office/powerpoint/2010/main" val="459763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B1B5-70FF-26A7-E860-C79697884FA1}"/>
              </a:ext>
            </a:extLst>
          </p:cNvPr>
          <p:cNvSpPr>
            <a:spLocks noGrp="1"/>
          </p:cNvSpPr>
          <p:nvPr>
            <p:ph type="title"/>
          </p:nvPr>
        </p:nvSpPr>
        <p:spPr>
          <a:xfrm>
            <a:off x="838200" y="2766218"/>
            <a:ext cx="10515600" cy="1325563"/>
          </a:xfrm>
        </p:spPr>
        <p:txBody>
          <a:bodyPr/>
          <a:lstStyle/>
          <a:p>
            <a:pPr algn="ctr"/>
            <a:r>
              <a:rPr lang="en-IE" dirty="0"/>
              <a:t>Conclusion</a:t>
            </a:r>
          </a:p>
        </p:txBody>
      </p:sp>
    </p:spTree>
    <p:extLst>
      <p:ext uri="{BB962C8B-B14F-4D97-AF65-F5344CB8AC3E}">
        <p14:creationId xmlns:p14="http://schemas.microsoft.com/office/powerpoint/2010/main" val="388496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25D14-F43B-75A4-6007-52C644C439B5}"/>
              </a:ext>
            </a:extLst>
          </p:cNvPr>
          <p:cNvSpPr>
            <a:spLocks noGrp="1"/>
          </p:cNvSpPr>
          <p:nvPr>
            <p:ph type="title"/>
          </p:nvPr>
        </p:nvSpPr>
        <p:spPr/>
        <p:txBody>
          <a:bodyPr/>
          <a:lstStyle/>
          <a:p>
            <a:endParaRPr lang="en-IE" dirty="0"/>
          </a:p>
        </p:txBody>
      </p:sp>
      <p:sp>
        <p:nvSpPr>
          <p:cNvPr id="3" name="Content Placeholder 2">
            <a:extLst>
              <a:ext uri="{FF2B5EF4-FFF2-40B4-BE49-F238E27FC236}">
                <a16:creationId xmlns:a16="http://schemas.microsoft.com/office/drawing/2014/main" id="{FBD2ED69-8BC8-D8A3-92A8-077E1E8C3AEE}"/>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449F9DA8-5559-7558-4D59-6FFE41D5EAA3}"/>
              </a:ext>
            </a:extLst>
          </p:cNvPr>
          <p:cNvPicPr>
            <a:picLocks noChangeAspect="1"/>
          </p:cNvPicPr>
          <p:nvPr/>
        </p:nvPicPr>
        <p:blipFill>
          <a:blip r:embed="rId2"/>
          <a:stretch>
            <a:fillRect/>
          </a:stretch>
        </p:blipFill>
        <p:spPr>
          <a:xfrm>
            <a:off x="490727" y="365124"/>
            <a:ext cx="11064737" cy="5913755"/>
          </a:xfrm>
          <a:prstGeom prst="rect">
            <a:avLst/>
          </a:prstGeom>
        </p:spPr>
      </p:pic>
    </p:spTree>
    <p:extLst>
      <p:ext uri="{BB962C8B-B14F-4D97-AF65-F5344CB8AC3E}">
        <p14:creationId xmlns:p14="http://schemas.microsoft.com/office/powerpoint/2010/main" val="347577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0128-A4D4-221A-8BDF-0B6034644447}"/>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B9C8AE7D-E37E-BDFF-037A-1FFF2A71FB7F}"/>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8830E30D-537F-F497-2BCD-794C51FFEB48}"/>
              </a:ext>
            </a:extLst>
          </p:cNvPr>
          <p:cNvPicPr>
            <a:picLocks noChangeAspect="1"/>
          </p:cNvPicPr>
          <p:nvPr/>
        </p:nvPicPr>
        <p:blipFill>
          <a:blip r:embed="rId2"/>
          <a:stretch>
            <a:fillRect/>
          </a:stretch>
        </p:blipFill>
        <p:spPr>
          <a:xfrm>
            <a:off x="0" y="0"/>
            <a:ext cx="12270442" cy="6858000"/>
          </a:xfrm>
          <a:prstGeom prst="rect">
            <a:avLst/>
          </a:prstGeom>
        </p:spPr>
      </p:pic>
    </p:spTree>
    <p:extLst>
      <p:ext uri="{BB962C8B-B14F-4D97-AF65-F5344CB8AC3E}">
        <p14:creationId xmlns:p14="http://schemas.microsoft.com/office/powerpoint/2010/main" val="97018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7F91-3CAD-9DDD-35F4-216D099AB0B0}"/>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207AAF09-F1DB-15A4-5CA0-8C1FCA0AF0E8}"/>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A69C3A02-59C2-29AF-4287-9063D6F94B04}"/>
              </a:ext>
            </a:extLst>
          </p:cNvPr>
          <p:cNvPicPr>
            <a:picLocks noChangeAspect="1"/>
          </p:cNvPicPr>
          <p:nvPr/>
        </p:nvPicPr>
        <p:blipFill>
          <a:blip r:embed="rId2"/>
          <a:stretch>
            <a:fillRect/>
          </a:stretch>
        </p:blipFill>
        <p:spPr>
          <a:xfrm>
            <a:off x="1720596" y="143925"/>
            <a:ext cx="8750808" cy="6649820"/>
          </a:xfrm>
          <a:prstGeom prst="rect">
            <a:avLst/>
          </a:prstGeom>
        </p:spPr>
      </p:pic>
    </p:spTree>
    <p:extLst>
      <p:ext uri="{BB962C8B-B14F-4D97-AF65-F5344CB8AC3E}">
        <p14:creationId xmlns:p14="http://schemas.microsoft.com/office/powerpoint/2010/main" val="98011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1280-7554-21CD-5041-7CCA213F58EB}"/>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70161D51-B84D-F5D5-350D-3C5FF03832B9}"/>
              </a:ext>
            </a:extLst>
          </p:cNvPr>
          <p:cNvSpPr>
            <a:spLocks noGrp="1"/>
          </p:cNvSpPr>
          <p:nvPr>
            <p:ph idx="1"/>
          </p:nvPr>
        </p:nvSpPr>
        <p:spPr/>
        <p:txBody>
          <a:bodyPr/>
          <a:lstStyle/>
          <a:p>
            <a:pPr marL="0" indent="0">
              <a:buNone/>
            </a:pPr>
            <a:br>
              <a:rPr lang="en-GB" dirty="0">
                <a:effectLst/>
                <a:latin typeface="Calibri" panose="020F0502020204030204" pitchFamily="34" charset="0"/>
              </a:rPr>
            </a:br>
            <a:endParaRPr lang="en-GB" dirty="0">
              <a:effectLst/>
              <a:latin typeface="Calibri" panose="020F0502020204030204" pitchFamily="34" charset="0"/>
            </a:endParaRPr>
          </a:p>
          <a:p>
            <a:pPr marL="0" indent="0">
              <a:buNone/>
            </a:pPr>
            <a:r>
              <a:rPr lang="en-GB" b="1" dirty="0">
                <a:effectLst/>
                <a:latin typeface="Calibri" panose="020F0502020204030204" pitchFamily="34" charset="0"/>
              </a:rPr>
              <a:t>Assessment of conservation status: </a:t>
            </a:r>
            <a:r>
              <a:rPr lang="en-GB" dirty="0">
                <a:effectLst/>
                <a:latin typeface="Calibri" panose="020F0502020204030204" pitchFamily="34" charset="0"/>
              </a:rPr>
              <a:t>This should include science-based population-level assessments of wolves that more appropriately recognise their biology and ecology. This would result in more realistic assessments that reflect the increase in population size and range of wolves. </a:t>
            </a:r>
          </a:p>
          <a:p>
            <a:endParaRPr lang="en-IE" dirty="0"/>
          </a:p>
        </p:txBody>
      </p:sp>
    </p:spTree>
    <p:extLst>
      <p:ext uri="{BB962C8B-B14F-4D97-AF65-F5344CB8AC3E}">
        <p14:creationId xmlns:p14="http://schemas.microsoft.com/office/powerpoint/2010/main" val="389719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F6FB-D356-AFAC-4727-7AEA404DA328}"/>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C2D1319D-BFD4-DE00-D1B1-387B24185CFB}"/>
              </a:ext>
            </a:extLst>
          </p:cNvPr>
          <p:cNvSpPr>
            <a:spLocks noGrp="1"/>
          </p:cNvSpPr>
          <p:nvPr>
            <p:ph idx="1"/>
          </p:nvPr>
        </p:nvSpPr>
        <p:spPr/>
        <p:txBody>
          <a:bodyPr/>
          <a:lstStyle/>
          <a:p>
            <a:pPr marL="0" indent="0">
              <a:buNone/>
            </a:pPr>
            <a:br>
              <a:rPr lang="en-GB" dirty="0">
                <a:effectLst/>
                <a:latin typeface="Calibri" panose="020F0502020204030204" pitchFamily="34" charset="0"/>
              </a:rPr>
            </a:br>
            <a:endParaRPr lang="en-GB" dirty="0">
              <a:effectLst/>
              <a:latin typeface="Calibri" panose="020F0502020204030204" pitchFamily="34" charset="0"/>
            </a:endParaRPr>
          </a:p>
          <a:p>
            <a:pPr marL="0" indent="0">
              <a:buNone/>
            </a:pPr>
            <a:r>
              <a:rPr lang="en-GB" b="1" dirty="0">
                <a:effectLst/>
                <a:latin typeface="Calibri" panose="020F0502020204030204" pitchFamily="34" charset="0"/>
              </a:rPr>
              <a:t>Annexes: </a:t>
            </a:r>
            <a:r>
              <a:rPr lang="en-GB" dirty="0">
                <a:effectLst/>
                <a:latin typeface="Calibri" panose="020F0502020204030204" pitchFamily="34" charset="0"/>
              </a:rPr>
              <a:t>A procedure to amend the annexes of the Habitats Directives for large carnivores (where FCS has been reached) should be created. </a:t>
            </a:r>
          </a:p>
          <a:p>
            <a:endParaRPr lang="en-IE" dirty="0"/>
          </a:p>
        </p:txBody>
      </p:sp>
    </p:spTree>
    <p:extLst>
      <p:ext uri="{BB962C8B-B14F-4D97-AF65-F5344CB8AC3E}">
        <p14:creationId xmlns:p14="http://schemas.microsoft.com/office/powerpoint/2010/main" val="294624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9BABA7-3BCB-D74E-ACDA-29241A746B4D}"/>
              </a:ext>
            </a:extLst>
          </p:cNvPr>
          <p:cNvPicPr>
            <a:picLocks noChangeAspect="1"/>
          </p:cNvPicPr>
          <p:nvPr/>
        </p:nvPicPr>
        <p:blipFill>
          <a:blip r:embed="rId3"/>
          <a:stretch>
            <a:fillRect/>
          </a:stretch>
        </p:blipFill>
        <p:spPr>
          <a:xfrm>
            <a:off x="0" y="6712665"/>
            <a:ext cx="12192000" cy="145335"/>
          </a:xfrm>
          <a:prstGeom prst="rect">
            <a:avLst/>
          </a:prstGeom>
        </p:spPr>
      </p:pic>
      <p:pic>
        <p:nvPicPr>
          <p:cNvPr id="9" name="Picture 8">
            <a:extLst>
              <a:ext uri="{FF2B5EF4-FFF2-40B4-BE49-F238E27FC236}">
                <a16:creationId xmlns:a16="http://schemas.microsoft.com/office/drawing/2014/main" id="{8B7ED26F-DD23-984D-9444-C83E0FD0AE5D}"/>
              </a:ext>
            </a:extLst>
          </p:cNvPr>
          <p:cNvPicPr>
            <a:picLocks noChangeAspect="1"/>
          </p:cNvPicPr>
          <p:nvPr/>
        </p:nvPicPr>
        <p:blipFill>
          <a:blip r:embed="rId4"/>
          <a:stretch>
            <a:fillRect/>
          </a:stretch>
        </p:blipFill>
        <p:spPr>
          <a:xfrm>
            <a:off x="0" y="0"/>
            <a:ext cx="12192000" cy="1299411"/>
          </a:xfrm>
          <a:prstGeom prst="rect">
            <a:avLst/>
          </a:prstGeom>
        </p:spPr>
      </p:pic>
      <p:pic>
        <p:nvPicPr>
          <p:cNvPr id="10" name="Online Media 9" descr="Video from Finland - FACE Wolf Conference">
            <a:hlinkClick r:id="" action="ppaction://media"/>
            <a:extLst>
              <a:ext uri="{FF2B5EF4-FFF2-40B4-BE49-F238E27FC236}">
                <a16:creationId xmlns:a16="http://schemas.microsoft.com/office/drawing/2014/main" id="{6085F104-B81A-3F92-8C02-80A8456FCB2A}"/>
              </a:ext>
            </a:extLst>
          </p:cNvPr>
          <p:cNvPicPr>
            <a:picLocks noRot="1" noChangeAspect="1"/>
          </p:cNvPicPr>
          <p:nvPr>
            <a:videoFile r:link="rId1"/>
          </p:nvPr>
        </p:nvPicPr>
        <p:blipFill>
          <a:blip r:embed="rId5"/>
          <a:stretch>
            <a:fillRect/>
          </a:stretch>
        </p:blipFill>
        <p:spPr>
          <a:xfrm>
            <a:off x="2646328" y="1299411"/>
            <a:ext cx="9545672" cy="5393304"/>
          </a:xfrm>
          <a:prstGeom prst="rect">
            <a:avLst/>
          </a:prstGeom>
        </p:spPr>
      </p:pic>
      <p:sp>
        <p:nvSpPr>
          <p:cNvPr id="11" name="TextBox 10">
            <a:extLst>
              <a:ext uri="{FF2B5EF4-FFF2-40B4-BE49-F238E27FC236}">
                <a16:creationId xmlns:a16="http://schemas.microsoft.com/office/drawing/2014/main" id="{8E64FE24-DC18-D67F-CE98-DF4BA37EC102}"/>
              </a:ext>
            </a:extLst>
          </p:cNvPr>
          <p:cNvSpPr txBox="1"/>
          <p:nvPr/>
        </p:nvSpPr>
        <p:spPr>
          <a:xfrm>
            <a:off x="40241" y="1764835"/>
            <a:ext cx="2562689" cy="415498"/>
          </a:xfrm>
          <a:prstGeom prst="rect">
            <a:avLst/>
          </a:prstGeom>
          <a:noFill/>
        </p:spPr>
        <p:txBody>
          <a:bodyPr wrap="none" rtlCol="0">
            <a:spAutoFit/>
          </a:bodyPr>
          <a:lstStyle/>
          <a:p>
            <a:pPr algn="ctr"/>
            <a:r>
              <a:rPr lang="en-BE" sz="2100" b="1" dirty="0"/>
              <a:t>Footage from Finland</a:t>
            </a:r>
          </a:p>
        </p:txBody>
      </p:sp>
      <p:sp>
        <p:nvSpPr>
          <p:cNvPr id="12" name="TextBox 11">
            <a:extLst>
              <a:ext uri="{FF2B5EF4-FFF2-40B4-BE49-F238E27FC236}">
                <a16:creationId xmlns:a16="http://schemas.microsoft.com/office/drawing/2014/main" id="{D86FA491-DF8D-BEB3-52BA-B45C8554B5AC}"/>
              </a:ext>
            </a:extLst>
          </p:cNvPr>
          <p:cNvSpPr txBox="1"/>
          <p:nvPr/>
        </p:nvSpPr>
        <p:spPr>
          <a:xfrm>
            <a:off x="229171" y="2549914"/>
            <a:ext cx="2184829" cy="2031325"/>
          </a:xfrm>
          <a:prstGeom prst="rect">
            <a:avLst/>
          </a:prstGeom>
          <a:noFill/>
        </p:spPr>
        <p:txBody>
          <a:bodyPr wrap="square" rtlCol="0">
            <a:spAutoFit/>
          </a:bodyPr>
          <a:lstStyle/>
          <a:p>
            <a:pPr algn="ctr"/>
            <a:r>
              <a:rPr lang="en-GB" dirty="0"/>
              <a:t>European Hunters’ Conference</a:t>
            </a:r>
          </a:p>
          <a:p>
            <a:pPr algn="ctr"/>
            <a:endParaRPr lang="en-GB" dirty="0"/>
          </a:p>
          <a:p>
            <a:pPr algn="ctr"/>
            <a:r>
              <a:rPr lang="en-GB" dirty="0"/>
              <a:t>Large Carnivores: Delivering FACE’s Strategic Goals for 2027</a:t>
            </a:r>
            <a:endParaRPr lang="en-BE" dirty="0"/>
          </a:p>
        </p:txBody>
      </p:sp>
    </p:spTree>
    <p:extLst>
      <p:ext uri="{BB962C8B-B14F-4D97-AF65-F5344CB8AC3E}">
        <p14:creationId xmlns:p14="http://schemas.microsoft.com/office/powerpoint/2010/main" val="214833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CEFD70-DC8F-3E72-09A0-8768B9C41B79}"/>
              </a:ext>
            </a:extLst>
          </p:cNvPr>
          <p:cNvSpPr>
            <a:spLocks noGrp="1"/>
          </p:cNvSpPr>
          <p:nvPr>
            <p:ph idx="1"/>
          </p:nvPr>
        </p:nvSpPr>
        <p:spPr>
          <a:xfrm>
            <a:off x="838200" y="1253331"/>
            <a:ext cx="10515600" cy="4351338"/>
          </a:xfrm>
        </p:spPr>
        <p:txBody>
          <a:bodyPr/>
          <a:lstStyle/>
          <a:p>
            <a:pPr marL="0" indent="0">
              <a:buNone/>
            </a:pPr>
            <a:br>
              <a:rPr lang="en-GB" dirty="0">
                <a:effectLst/>
                <a:latin typeface="Calibri" panose="020F0502020204030204" pitchFamily="34" charset="0"/>
              </a:rPr>
            </a:br>
            <a:endParaRPr lang="en-GB" dirty="0">
              <a:effectLst/>
              <a:latin typeface="Calibri" panose="020F0502020204030204" pitchFamily="34" charset="0"/>
            </a:endParaRPr>
          </a:p>
          <a:p>
            <a:pPr marL="0" indent="0">
              <a:buNone/>
            </a:pPr>
            <a:r>
              <a:rPr lang="en-GB" b="1" dirty="0">
                <a:effectLst/>
                <a:latin typeface="Calibri" panose="020F0502020204030204" pitchFamily="34" charset="0"/>
              </a:rPr>
              <a:t>Communication on flexibility: </a:t>
            </a:r>
            <a:r>
              <a:rPr lang="en-GB" dirty="0">
                <a:effectLst/>
                <a:latin typeface="Calibri" panose="020F0502020204030204" pitchFamily="34" charset="0"/>
              </a:rPr>
              <a:t>While the European Commission has stated on several occasions that Member States should use the flexibility in the Habitats Directive, the revision of the Guidance document on strict protection of animal species of Community interest under the Habitats Directive was more restrictive in its interpretation of EU case law than in the previous version. </a:t>
            </a:r>
          </a:p>
          <a:p>
            <a:endParaRPr lang="en-IE" dirty="0"/>
          </a:p>
        </p:txBody>
      </p:sp>
    </p:spTree>
    <p:extLst>
      <p:ext uri="{BB962C8B-B14F-4D97-AF65-F5344CB8AC3E}">
        <p14:creationId xmlns:p14="http://schemas.microsoft.com/office/powerpoint/2010/main" val="273600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A04C3-3651-43D6-CBEE-473D3168CCCD}"/>
              </a:ext>
            </a:extLst>
          </p:cNvPr>
          <p:cNvSpPr>
            <a:spLocks noGrp="1"/>
          </p:cNvSpPr>
          <p:nvPr>
            <p:ph idx="1"/>
          </p:nvPr>
        </p:nvSpPr>
        <p:spPr>
          <a:xfrm>
            <a:off x="838200" y="1118489"/>
            <a:ext cx="10515600" cy="4351338"/>
          </a:xfrm>
        </p:spPr>
        <p:txBody>
          <a:bodyPr>
            <a:normAutofit lnSpcReduction="10000"/>
          </a:bodyPr>
          <a:lstStyle/>
          <a:p>
            <a:pPr marL="0" indent="0">
              <a:buNone/>
            </a:pPr>
            <a:br>
              <a:rPr lang="en-GB" dirty="0">
                <a:effectLst/>
                <a:latin typeface="Calibri" panose="020F0502020204030204" pitchFamily="34" charset="0"/>
              </a:rPr>
            </a:br>
            <a:endParaRPr lang="en-GB" dirty="0">
              <a:effectLst/>
              <a:latin typeface="Calibri" panose="020F0502020204030204" pitchFamily="34" charset="0"/>
            </a:endParaRPr>
          </a:p>
          <a:p>
            <a:pPr marL="0" indent="0">
              <a:buNone/>
            </a:pPr>
            <a:r>
              <a:rPr lang="en-GB" b="1" dirty="0">
                <a:effectLst/>
                <a:latin typeface="Calibri" panose="020F0502020204030204" pitchFamily="34" charset="0"/>
              </a:rPr>
              <a:t>Coexistence: </a:t>
            </a:r>
            <a:r>
              <a:rPr lang="en-GB" dirty="0">
                <a:effectLst/>
                <a:latin typeface="Calibri" panose="020F0502020204030204" pitchFamily="34" charset="0"/>
              </a:rPr>
              <a:t>The EU Platform on Coexistence between People and Large Carnivores is well structured and includes a balanced range of members. It has made good progress in terms of identifying financial instruments and measures for livestock protection, but has struggled to effectively address conflicts related to large carnivore conservation and management. The current rise in conflicts with wolves at Member State level shows no sign of improving. FACE hopes that the current reflection on wolf management within the European Commission will lead to a more balanced state of coexistence. </a:t>
            </a:r>
          </a:p>
          <a:p>
            <a:endParaRPr lang="en-IE" dirty="0"/>
          </a:p>
        </p:txBody>
      </p:sp>
    </p:spTree>
    <p:extLst>
      <p:ext uri="{BB962C8B-B14F-4D97-AF65-F5344CB8AC3E}">
        <p14:creationId xmlns:p14="http://schemas.microsoft.com/office/powerpoint/2010/main" val="2598613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5273DCA98A564B9BA827B381677334" ma:contentTypeVersion="16" ma:contentTypeDescription="Create a new document." ma:contentTypeScope="" ma:versionID="065cf4a1ce73af50094b6a88d231602e">
  <xsd:schema xmlns:xsd="http://www.w3.org/2001/XMLSchema" xmlns:xs="http://www.w3.org/2001/XMLSchema" xmlns:p="http://schemas.microsoft.com/office/2006/metadata/properties" xmlns:ns2="bcdc8136-762d-47d5-9f84-10ead1fdf3b5" xmlns:ns3="8b0dd582-4d83-4155-a216-788eb0c78bfd" targetNamespace="http://schemas.microsoft.com/office/2006/metadata/properties" ma:root="true" ma:fieldsID="ab85cfafc103399d38a29c3d9487759e" ns2:_="" ns3:_="">
    <xsd:import namespace="bcdc8136-762d-47d5-9f84-10ead1fdf3b5"/>
    <xsd:import namespace="8b0dd582-4d83-4155-a216-788eb0c78b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c8136-762d-47d5-9f84-10ead1fdf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ccb350f-0729-40c6-9f67-b73a847c0b1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0dd582-4d83-4155-a216-788eb0c78b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b3a43c4-fa5d-4b2f-a8b2-293de5debfe6}" ma:internalName="TaxCatchAll" ma:showField="CatchAllData" ma:web="8b0dd582-4d83-4155-a216-788eb0c78b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dc8136-762d-47d5-9f84-10ead1fdf3b5">
      <Terms xmlns="http://schemas.microsoft.com/office/infopath/2007/PartnerControls"/>
    </lcf76f155ced4ddcb4097134ff3c332f>
    <TaxCatchAll xmlns="8b0dd582-4d83-4155-a216-788eb0c78bfd" xsi:nil="true"/>
  </documentManagement>
</p:properties>
</file>

<file path=customXml/itemProps1.xml><?xml version="1.0" encoding="utf-8"?>
<ds:datastoreItem xmlns:ds="http://schemas.openxmlformats.org/officeDocument/2006/customXml" ds:itemID="{56488BFC-5302-48F2-BD94-1A669DCEC345}">
  <ds:schemaRefs>
    <ds:schemaRef ds:uri="http://schemas.microsoft.com/sharepoint/v3/contenttype/forms"/>
  </ds:schemaRefs>
</ds:datastoreItem>
</file>

<file path=customXml/itemProps2.xml><?xml version="1.0" encoding="utf-8"?>
<ds:datastoreItem xmlns:ds="http://schemas.openxmlformats.org/officeDocument/2006/customXml" ds:itemID="{19E3F185-5661-4BE3-BF94-5040E7D20A8C}">
  <ds:schemaRefs>
    <ds:schemaRef ds:uri="8b0dd582-4d83-4155-a216-788eb0c78bfd"/>
    <ds:schemaRef ds:uri="bcdc8136-762d-47d5-9f84-10ead1fdf3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7F7578-D29D-48DB-BDAA-D2D6D88AC35E}">
  <ds:schemaRefs>
    <ds:schemaRef ds:uri="http://purl.org/dc/terms/"/>
    <ds:schemaRef ds:uri="http://schemas.microsoft.com/office/2006/documentManagement/types"/>
    <ds:schemaRef ds:uri="http://schemas.microsoft.com/office/2006/metadata/properties"/>
    <ds:schemaRef ds:uri="http://purl.org/dc/elements/1.1/"/>
    <ds:schemaRef ds:uri="bcdc8136-762d-47d5-9f84-10ead1fdf3b5"/>
    <ds:schemaRef ds:uri="http://purl.org/dc/dcmitype/"/>
    <ds:schemaRef ds:uri="8b0dd582-4d83-4155-a216-788eb0c78bfd"/>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689</TotalTime>
  <Words>246</Words>
  <Application>Microsoft Macintosh PowerPoint</Application>
  <PresentationFormat>Widescreen</PresentationFormat>
  <Paragraphs>14</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People and politics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BOARD MEETING</dc:title>
  <dc:creator>Diana Marinescu</dc:creator>
  <cp:lastModifiedBy>David Scallan</cp:lastModifiedBy>
  <cp:revision>49</cp:revision>
  <cp:lastPrinted>2019-06-17T14:18:18Z</cp:lastPrinted>
  <dcterms:created xsi:type="dcterms:W3CDTF">2019-01-23T15:36:54Z</dcterms:created>
  <dcterms:modified xsi:type="dcterms:W3CDTF">2023-09-27T13:12:44Z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0x010100E85273DCA98A564B9BA827B381677334</vt:lpwstr>
  </property>
  <property fmtid="{D5CDD505-2E9C-101B-9397-08002B2CF9AE}" pid="3" name="MediaServiceImageTags">
    <vt:lpwstr/>
  </property>
</Properties>
</file>